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Roboto Slab Light"/>
      <p:regular r:id="rId24"/>
      <p:bold r:id="rId25"/>
    </p:embeddedFont>
    <p:embeddedFont>
      <p:font typeface="Fredoka One"/>
      <p:regular r:id="rId26"/>
    </p:embeddedFont>
    <p:embeddedFont>
      <p:font typeface="Fira Sans Extra Condensed Medium"/>
      <p:regular r:id="rId27"/>
      <p:bold r:id="rId28"/>
      <p:italic r:id="rId29"/>
      <p:boldItalic r:id="rId30"/>
    </p:embeddedFont>
    <p:embeddedFont>
      <p:font typeface="Bebas Neue"/>
      <p:regular r:id="rId31"/>
    </p:embeddedFont>
    <p:embeddedFont>
      <p:font typeface="Caveat Brush"/>
      <p:regular r:id="rId32"/>
    </p:embeddedFont>
    <p:embeddedFont>
      <p:font typeface="Open Sans"/>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16C9228-97E2-4295-A0C0-496FA6978FD9}">
  <a:tblStyle styleId="{716C9228-97E2-4295-A0C0-496FA6978FD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SlabLight-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FredokaOne-regular.fntdata"/><Relationship Id="rId25" Type="http://schemas.openxmlformats.org/officeDocument/2006/relationships/font" Target="fonts/RobotoSlabLight-bold.fntdata"/><Relationship Id="rId28" Type="http://schemas.openxmlformats.org/officeDocument/2006/relationships/font" Target="fonts/FiraSansExtraCondensedMedium-bold.fntdata"/><Relationship Id="rId27" Type="http://schemas.openxmlformats.org/officeDocument/2006/relationships/font" Target="fonts/FiraSansExtraCondensedMedium-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FiraSansExtraCondensedMedium-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BebasNeue-regular.fntdata"/><Relationship Id="rId30" Type="http://schemas.openxmlformats.org/officeDocument/2006/relationships/font" Target="fonts/FiraSansExtraCondensedMedium-boldItalic.fntdata"/><Relationship Id="rId11" Type="http://schemas.openxmlformats.org/officeDocument/2006/relationships/slide" Target="slides/slide6.xml"/><Relationship Id="rId33" Type="http://schemas.openxmlformats.org/officeDocument/2006/relationships/font" Target="fonts/OpenSans-regular.fntdata"/><Relationship Id="rId10" Type="http://schemas.openxmlformats.org/officeDocument/2006/relationships/slide" Target="slides/slide5.xml"/><Relationship Id="rId32" Type="http://schemas.openxmlformats.org/officeDocument/2006/relationships/font" Target="fonts/CaveatBrush-regular.fntdata"/><Relationship Id="rId13" Type="http://schemas.openxmlformats.org/officeDocument/2006/relationships/slide" Target="slides/slide8.xml"/><Relationship Id="rId35" Type="http://schemas.openxmlformats.org/officeDocument/2006/relationships/font" Target="fonts/OpenSans-italic.fntdata"/><Relationship Id="rId12" Type="http://schemas.openxmlformats.org/officeDocument/2006/relationships/slide" Target="slides/slide7.xml"/><Relationship Id="rId34" Type="http://schemas.openxmlformats.org/officeDocument/2006/relationships/font" Target="fonts/OpenSans-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OpenSans-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forms/d/e/1FAIpQLSdAoSJ2gmQbpaAYp_hmpBX5bjDy91lBAZuieYIeUZelI4ox_g/viewform?usp=sf_link"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forms/d/e/1FAIpQLSfk2b6m9BncKnPjh7E6R_E-dY048qIHIbkUWrOQPdzTBH5bcA/viewform?usp=sf_link"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a6f660f5a9_0_200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a6f660f5a9_0_200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17292594836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4" name="Google Shape;704;g1729259483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g17292594836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1" name="Google Shape;711;g1729259483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16b05ef87d3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8" name="Google Shape;718;g16b05ef87d3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Beth</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16b05ef87d3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3" name="Google Shape;743;g16b05ef87d3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g17292594836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8" name="Google Shape;768;g17292594836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17292594836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5" name="Google Shape;775;g1729259483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g17292594836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1" name="Google Shape;781;g17292594836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Our experiences</a:t>
            </a:r>
            <a:endParaRPr/>
          </a:p>
          <a:p>
            <a:pPr indent="-298450" lvl="0" marL="457200" rtl="0" algn="l">
              <a:spcBef>
                <a:spcPts val="0"/>
              </a:spcBef>
              <a:spcAft>
                <a:spcPts val="0"/>
              </a:spcAft>
              <a:buSzPts val="1100"/>
              <a:buChar char="●"/>
            </a:pPr>
            <a:r>
              <a:rPr lang="en"/>
              <a:t>Seed Grant</a:t>
            </a:r>
            <a:endParaRPr/>
          </a:p>
          <a:p>
            <a:pPr indent="-298450" lvl="0" marL="457200" rtl="0" algn="l">
              <a:spcBef>
                <a:spcPts val="0"/>
              </a:spcBef>
              <a:spcAft>
                <a:spcPts val="0"/>
              </a:spcAft>
              <a:buSzPts val="1100"/>
              <a:buChar char="●"/>
            </a:pPr>
            <a:r>
              <a:rPr lang="en"/>
              <a:t>Improve our practices to support student learning</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17292594836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8" name="Google Shape;808;g17292594836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POST-Assessment </a:t>
            </a:r>
            <a:endParaRPr/>
          </a:p>
          <a:p>
            <a:pPr indent="0" lvl="0" marL="0" rtl="0" algn="l">
              <a:spcBef>
                <a:spcPts val="0"/>
              </a:spcBef>
              <a:spcAft>
                <a:spcPts val="0"/>
              </a:spcAft>
              <a:buNone/>
            </a:pPr>
            <a:r>
              <a:rPr lang="en" u="sng">
                <a:solidFill>
                  <a:schemeClr val="hlink"/>
                </a:solidFill>
                <a:hlinkClick r:id="rId2"/>
              </a:rPr>
              <a:t>https://docs.google.com/forms/d/e/1FAIpQLSdAoSJ2gmQbpaAYp_hmpBX5bjDy91lBAZuieYIeUZelI4ox_g/viewform?usp=sf_link</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*Continued Conversations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151c3273a43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4" name="Google Shape;814;g151c3273a43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a6f660f5a9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a6f660f5a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a6f660f5a9_0_190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0" name="Google Shape;620;ga6f660f5a9_0_190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Our experiences</a:t>
            </a:r>
            <a:endParaRPr/>
          </a:p>
          <a:p>
            <a:pPr indent="-298450" lvl="0" marL="457200" rtl="0" algn="l">
              <a:spcBef>
                <a:spcPts val="0"/>
              </a:spcBef>
              <a:spcAft>
                <a:spcPts val="0"/>
              </a:spcAft>
              <a:buSzPts val="1100"/>
              <a:buChar char="●"/>
            </a:pPr>
            <a:r>
              <a:rPr lang="en"/>
              <a:t>Seed Grant</a:t>
            </a:r>
            <a:endParaRPr/>
          </a:p>
          <a:p>
            <a:pPr indent="-298450" lvl="0" marL="457200" rtl="0" algn="l">
              <a:spcBef>
                <a:spcPts val="0"/>
              </a:spcBef>
              <a:spcAft>
                <a:spcPts val="0"/>
              </a:spcAft>
              <a:buSzPts val="1100"/>
              <a:buChar char="●"/>
            </a:pPr>
            <a:r>
              <a:rPr lang="en"/>
              <a:t>Improve our practices to support student learning</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ab1fd51f2b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ab1fd51f2b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Pre-Assessment </a:t>
            </a:r>
            <a:endParaRPr/>
          </a:p>
          <a:p>
            <a:pPr indent="0" lvl="0" marL="0" rtl="0" algn="l">
              <a:spcBef>
                <a:spcPts val="0"/>
              </a:spcBef>
              <a:spcAft>
                <a:spcPts val="0"/>
              </a:spcAft>
              <a:buNone/>
            </a:pPr>
            <a:r>
              <a:rPr lang="en" u="sng">
                <a:solidFill>
                  <a:schemeClr val="hlink"/>
                </a:solidFill>
                <a:hlinkClick r:id="rId2"/>
              </a:rPr>
              <a:t>https://docs.google.com/forms/d/e/1FAIpQLSfk2b6m9BncKnPjh7E6R_E-dY048qIHIbkUWrOQPdzTBH5bcA/viewform?usp=sf_link</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are still learning!</a:t>
            </a:r>
            <a:endParaRPr/>
          </a:p>
          <a:p>
            <a:pPr indent="0" lvl="0" marL="0" rtl="0" algn="l">
              <a:spcBef>
                <a:spcPts val="0"/>
              </a:spcBef>
              <a:spcAft>
                <a:spcPts val="0"/>
              </a:spcAft>
              <a:buNone/>
            </a:pPr>
            <a:r>
              <a:rPr lang="en"/>
              <a:t>*Courageous Conversaitons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1729259483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2" name="Google Shape;652;g1729259483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 any of these recommendations surprise you?</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176cbc8f1d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8" name="Google Shape;658;g176cbc8f1d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16b05ef87d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16b05ef87d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Joe Feldman - Equitable grading practices</a:t>
            </a:r>
            <a:endParaRPr/>
          </a:p>
          <a:p>
            <a:pPr indent="0" lvl="0" marL="0" rtl="0" algn="l">
              <a:spcBef>
                <a:spcPts val="0"/>
              </a:spcBef>
              <a:spcAft>
                <a:spcPts val="0"/>
              </a:spcAft>
              <a:buNone/>
            </a:pPr>
            <a:r>
              <a:rPr lang="en"/>
              <a:t>-Starts with history of Inequitable grading practices</a:t>
            </a:r>
            <a:endParaRPr/>
          </a:p>
          <a:p>
            <a:pPr indent="0" lvl="0" marL="0" rtl="0" algn="l">
              <a:spcBef>
                <a:spcPts val="0"/>
              </a:spcBef>
              <a:spcAft>
                <a:spcPts val="0"/>
              </a:spcAft>
              <a:buNone/>
            </a:pPr>
            <a:r>
              <a:rPr lang="en"/>
              <a:t>-Traditional grading practices continue to be passed down and accepted</a:t>
            </a:r>
            <a:endParaRPr/>
          </a:p>
          <a:p>
            <a:pPr indent="0" lvl="0" marL="0" rtl="0" algn="l">
              <a:spcBef>
                <a:spcPts val="0"/>
              </a:spcBef>
              <a:spcAft>
                <a:spcPts val="0"/>
              </a:spcAft>
              <a:buNone/>
            </a:pPr>
            <a:r>
              <a:rPr lang="en"/>
              <a:t>-He asks the questions: </a:t>
            </a:r>
            <a:r>
              <a:rPr b="1" lang="en"/>
              <a:t>What </a:t>
            </a:r>
            <a:r>
              <a:rPr lang="en"/>
              <a:t>are we doing, </a:t>
            </a:r>
            <a:r>
              <a:rPr b="1" lang="en"/>
              <a:t>Why</a:t>
            </a:r>
            <a:r>
              <a:rPr lang="en"/>
              <a:t>, </a:t>
            </a:r>
            <a:r>
              <a:rPr b="1" lang="en"/>
              <a:t>Who </a:t>
            </a:r>
            <a:r>
              <a:rPr lang="en"/>
              <a:t>is harmed, and </a:t>
            </a:r>
            <a:r>
              <a:rPr b="1" lang="en"/>
              <a:t>How </a:t>
            </a:r>
            <a:r>
              <a:rPr lang="en"/>
              <a:t>do we create equity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16b05ef87d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16b05ef87d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a6f660f5a9_0_19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a6f660f5a9_0_19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grpSp>
        <p:nvGrpSpPr>
          <p:cNvPr id="9" name="Google Shape;9;p2"/>
          <p:cNvGrpSpPr/>
          <p:nvPr/>
        </p:nvGrpSpPr>
        <p:grpSpPr>
          <a:xfrm>
            <a:off x="-1486286" y="-1137711"/>
            <a:ext cx="10924039" cy="7408261"/>
            <a:chOff x="-1486286" y="-1137711"/>
            <a:chExt cx="10924039" cy="7408261"/>
          </a:xfrm>
        </p:grpSpPr>
        <p:sp>
          <p:nvSpPr>
            <p:cNvPr id="10" name="Google Shape;10;p2"/>
            <p:cNvSpPr/>
            <p:nvPr/>
          </p:nvSpPr>
          <p:spPr>
            <a:xfrm>
              <a:off x="6107330" y="4083223"/>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5756840" y="4330475"/>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a:off x="4053590" y="4330475"/>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969390" y="4330475"/>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7684374" y="3515688"/>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rot="-5400000">
              <a:off x="7597290" y="3715112"/>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rot="-5400000">
              <a:off x="7530789" y="4384989"/>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1486286" y="4366551"/>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flipH="1" rot="8100000">
              <a:off x="-1044555" y="-261060"/>
              <a:ext cx="2831422" cy="8495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4462908" y="3542789"/>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219589" y="2367116"/>
              <a:ext cx="407291" cy="409249"/>
            </a:xfrm>
            <a:custGeom>
              <a:rect b="b" l="l" r="r" t="t"/>
              <a:pathLst>
                <a:path extrusionOk="0" h="2508" w="2496">
                  <a:moveTo>
                    <a:pt x="1248" y="0"/>
                  </a:moveTo>
                  <a:cubicBezTo>
                    <a:pt x="555" y="0"/>
                    <a:pt x="1" y="555"/>
                    <a:pt x="1" y="1248"/>
                  </a:cubicBezTo>
                  <a:cubicBezTo>
                    <a:pt x="1" y="1941"/>
                    <a:pt x="555" y="2508"/>
                    <a:pt x="1248" y="2508"/>
                  </a:cubicBezTo>
                  <a:cubicBezTo>
                    <a:pt x="1941" y="2508"/>
                    <a:pt x="2496" y="1941"/>
                    <a:pt x="2496" y="1248"/>
                  </a:cubicBezTo>
                  <a:cubicBezTo>
                    <a:pt x="2496" y="555"/>
                    <a:pt x="1941" y="0"/>
                    <a:pt x="12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2571922" y="329097"/>
              <a:ext cx="148165" cy="117325"/>
            </a:xfrm>
            <a:custGeom>
              <a:rect b="b" l="l" r="r" t="t"/>
              <a:pathLst>
                <a:path extrusionOk="0" h="719" w="908">
                  <a:moveTo>
                    <a:pt x="694" y="139"/>
                  </a:moveTo>
                  <a:cubicBezTo>
                    <a:pt x="908" y="353"/>
                    <a:pt x="757" y="719"/>
                    <a:pt x="454" y="719"/>
                  </a:cubicBezTo>
                  <a:cubicBezTo>
                    <a:pt x="152" y="719"/>
                    <a:pt x="1" y="353"/>
                    <a:pt x="215" y="139"/>
                  </a:cubicBezTo>
                  <a:cubicBezTo>
                    <a:pt x="341" y="1"/>
                    <a:pt x="555" y="1"/>
                    <a:pt x="694" y="13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8330334" y="446419"/>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 name="Google Shape;23;p2"/>
          <p:cNvSpPr txBox="1"/>
          <p:nvPr>
            <p:ph type="ctrTitle"/>
          </p:nvPr>
        </p:nvSpPr>
        <p:spPr>
          <a:xfrm>
            <a:off x="810350" y="540000"/>
            <a:ext cx="4016400" cy="3103500"/>
          </a:xfrm>
          <a:prstGeom prst="rect">
            <a:avLst/>
          </a:prstGeom>
        </p:spPr>
        <p:txBody>
          <a:bodyPr anchorCtr="0" anchor="ctr" bIns="91425" lIns="91425" spcFirstLastPara="1" rIns="91425" wrap="square" tIns="91425">
            <a:noAutofit/>
          </a:bodyPr>
          <a:lstStyle>
            <a:lvl1pPr lvl="0">
              <a:spcBef>
                <a:spcPts val="0"/>
              </a:spcBef>
              <a:spcAft>
                <a:spcPts val="0"/>
              </a:spcAft>
              <a:buSzPts val="5200"/>
              <a:buNone/>
              <a:defRPr sz="6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4" name="Google Shape;24;p2"/>
          <p:cNvSpPr txBox="1"/>
          <p:nvPr>
            <p:ph idx="1" type="subTitle"/>
          </p:nvPr>
        </p:nvSpPr>
        <p:spPr>
          <a:xfrm>
            <a:off x="810350" y="3643500"/>
            <a:ext cx="3934200" cy="11784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800"/>
              <a:buNone/>
              <a:defRPr sz="20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25" name="Shape 125"/>
        <p:cNvGrpSpPr/>
        <p:nvPr/>
      </p:nvGrpSpPr>
      <p:grpSpPr>
        <a:xfrm>
          <a:off x="0" y="0"/>
          <a:ext cx="0" cy="0"/>
          <a:chOff x="0" y="0"/>
          <a:chExt cx="0" cy="0"/>
        </a:xfrm>
      </p:grpSpPr>
      <p:sp>
        <p:nvSpPr>
          <p:cNvPr id="126" name="Google Shape;126;p11"/>
          <p:cNvSpPr txBox="1"/>
          <p:nvPr>
            <p:ph hasCustomPrompt="1" type="title"/>
          </p:nvPr>
        </p:nvSpPr>
        <p:spPr>
          <a:xfrm>
            <a:off x="311700" y="1299378"/>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solidFill>
                  <a:schemeClr val="lt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27" name="Google Shape;127;p11"/>
          <p:cNvSpPr txBox="1"/>
          <p:nvPr>
            <p:ph idx="1" type="subTitle"/>
          </p:nvPr>
        </p:nvSpPr>
        <p:spPr>
          <a:xfrm>
            <a:off x="721516" y="2988497"/>
            <a:ext cx="7701600" cy="461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a:solidFill>
                  <a:schemeClr val="lt1"/>
                </a:solidFill>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28" name="Shape 128"/>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spTree>
      <p:nvGrpSpPr>
        <p:cNvPr id="129" name="Shape 129"/>
        <p:cNvGrpSpPr/>
        <p:nvPr/>
      </p:nvGrpSpPr>
      <p:grpSpPr>
        <a:xfrm>
          <a:off x="0" y="0"/>
          <a:ext cx="0" cy="0"/>
          <a:chOff x="0" y="0"/>
          <a:chExt cx="0" cy="0"/>
        </a:xfrm>
      </p:grpSpPr>
      <p:sp>
        <p:nvSpPr>
          <p:cNvPr id="130" name="Google Shape;130;p13"/>
          <p:cNvSpPr/>
          <p:nvPr/>
        </p:nvSpPr>
        <p:spPr>
          <a:xfrm flipH="1">
            <a:off x="-1103700" y="4479318"/>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3"/>
          <p:cNvSpPr/>
          <p:nvPr/>
        </p:nvSpPr>
        <p:spPr>
          <a:xfrm flipH="1">
            <a:off x="-520411" y="4606386"/>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3"/>
          <p:cNvSpPr/>
          <p:nvPr/>
        </p:nvSpPr>
        <p:spPr>
          <a:xfrm flipH="1" rot="-7200010">
            <a:off x="7541142" y="181151"/>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3"/>
          <p:cNvSpPr/>
          <p:nvPr/>
        </p:nvSpPr>
        <p:spPr>
          <a:xfrm>
            <a:off x="7803141" y="4314243"/>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3"/>
          <p:cNvSpPr/>
          <p:nvPr/>
        </p:nvSpPr>
        <p:spPr>
          <a:xfrm>
            <a:off x="6790650" y="4441311"/>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3"/>
          <p:cNvSpPr/>
          <p:nvPr/>
        </p:nvSpPr>
        <p:spPr>
          <a:xfrm flipH="1" rot="9102685">
            <a:off x="-983184" y="-195164"/>
            <a:ext cx="2831423" cy="9397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3"/>
          <p:cNvSpPr/>
          <p:nvPr/>
        </p:nvSpPr>
        <p:spPr>
          <a:xfrm>
            <a:off x="1555908" y="319864"/>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3"/>
          <p:cNvSpPr/>
          <p:nvPr/>
        </p:nvSpPr>
        <p:spPr>
          <a:xfrm>
            <a:off x="291748" y="232682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3"/>
          <p:cNvSpPr/>
          <p:nvPr/>
        </p:nvSpPr>
        <p:spPr>
          <a:xfrm>
            <a:off x="3945863" y="4441307"/>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3"/>
          <p:cNvSpPr/>
          <p:nvPr/>
        </p:nvSpPr>
        <p:spPr>
          <a:xfrm>
            <a:off x="8296475" y="2444142"/>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3"/>
          <p:cNvSpPr/>
          <p:nvPr/>
        </p:nvSpPr>
        <p:spPr>
          <a:xfrm>
            <a:off x="7266201" y="854947"/>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3"/>
          <p:cNvSpPr txBox="1"/>
          <p:nvPr>
            <p:ph type="ctrTitle"/>
          </p:nvPr>
        </p:nvSpPr>
        <p:spPr>
          <a:xfrm>
            <a:off x="1674325" y="1422605"/>
            <a:ext cx="2831400" cy="638700"/>
          </a:xfrm>
          <a:prstGeom prst="rect">
            <a:avLst/>
          </a:prstGeom>
        </p:spPr>
        <p:txBody>
          <a:bodyPr anchorCtr="0" anchor="ctr" bIns="91425" lIns="91425" spcFirstLastPara="1" rIns="91425" wrap="square" tIns="91425">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42" name="Google Shape;142;p13"/>
          <p:cNvSpPr txBox="1"/>
          <p:nvPr>
            <p:ph hasCustomPrompt="1" idx="2" type="title"/>
          </p:nvPr>
        </p:nvSpPr>
        <p:spPr>
          <a:xfrm>
            <a:off x="644612" y="1538425"/>
            <a:ext cx="1116600" cy="7533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999999"/>
              </a:buClr>
              <a:buSzPts val="3600"/>
              <a:buNone/>
              <a:defRPr sz="5500">
                <a:solidFill>
                  <a:schemeClr val="accent1"/>
                </a:solidFill>
              </a:defRPr>
            </a:lvl1pPr>
            <a:lvl2pPr lvl="1"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2pPr>
            <a:lvl3pPr lvl="2"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3pPr>
            <a:lvl4pPr lvl="3"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4pPr>
            <a:lvl5pPr lvl="4"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5pPr>
            <a:lvl6pPr lvl="5"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6pPr>
            <a:lvl7pPr lvl="6"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7pPr>
            <a:lvl8pPr lvl="7"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8pPr>
            <a:lvl9pPr lvl="8"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9pPr>
          </a:lstStyle>
          <a:p>
            <a:r>
              <a:t>xx%</a:t>
            </a:r>
          </a:p>
        </p:txBody>
      </p:sp>
      <p:sp>
        <p:nvSpPr>
          <p:cNvPr id="143" name="Google Shape;143;p13"/>
          <p:cNvSpPr txBox="1"/>
          <p:nvPr>
            <p:ph idx="3" type="ctrTitle"/>
          </p:nvPr>
        </p:nvSpPr>
        <p:spPr>
          <a:xfrm>
            <a:off x="1674325" y="2942732"/>
            <a:ext cx="2831400" cy="638700"/>
          </a:xfrm>
          <a:prstGeom prst="rect">
            <a:avLst/>
          </a:prstGeom>
        </p:spPr>
        <p:txBody>
          <a:bodyPr anchorCtr="0" anchor="ctr" bIns="91425" lIns="91425" spcFirstLastPara="1" rIns="91425" wrap="square" tIns="91425">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44" name="Google Shape;144;p13"/>
          <p:cNvSpPr txBox="1"/>
          <p:nvPr>
            <p:ph hasCustomPrompt="1" idx="4" type="title"/>
          </p:nvPr>
        </p:nvSpPr>
        <p:spPr>
          <a:xfrm>
            <a:off x="644612" y="3059150"/>
            <a:ext cx="1116600" cy="7533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999999"/>
              </a:buClr>
              <a:buSzPts val="3600"/>
              <a:buNone/>
              <a:defRPr sz="5500">
                <a:solidFill>
                  <a:schemeClr val="accent1"/>
                </a:solidFill>
              </a:defRPr>
            </a:lvl1pPr>
            <a:lvl2pPr lvl="1"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2pPr>
            <a:lvl3pPr lvl="2"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3pPr>
            <a:lvl4pPr lvl="3"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4pPr>
            <a:lvl5pPr lvl="4"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5pPr>
            <a:lvl6pPr lvl="5"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6pPr>
            <a:lvl7pPr lvl="6"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7pPr>
            <a:lvl8pPr lvl="7"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8pPr>
            <a:lvl9pPr lvl="8"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9pPr>
          </a:lstStyle>
          <a:p>
            <a:r>
              <a:t>xx%</a:t>
            </a:r>
          </a:p>
        </p:txBody>
      </p:sp>
      <p:sp>
        <p:nvSpPr>
          <p:cNvPr id="145" name="Google Shape;145;p13"/>
          <p:cNvSpPr txBox="1"/>
          <p:nvPr>
            <p:ph idx="5" type="ctrTitle"/>
          </p:nvPr>
        </p:nvSpPr>
        <p:spPr>
          <a:xfrm>
            <a:off x="5815328" y="1422600"/>
            <a:ext cx="2787300" cy="638700"/>
          </a:xfrm>
          <a:prstGeom prst="rect">
            <a:avLst/>
          </a:prstGeom>
        </p:spPr>
        <p:txBody>
          <a:bodyPr anchorCtr="0" anchor="ctr" bIns="91425" lIns="91425" spcFirstLastPara="1" rIns="91425" wrap="square" tIns="91425">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46" name="Google Shape;146;p13"/>
          <p:cNvSpPr txBox="1"/>
          <p:nvPr>
            <p:ph hasCustomPrompt="1" idx="6" type="title"/>
          </p:nvPr>
        </p:nvSpPr>
        <p:spPr>
          <a:xfrm>
            <a:off x="4730225" y="1538419"/>
            <a:ext cx="1116600" cy="7533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999999"/>
              </a:buClr>
              <a:buSzPts val="3600"/>
              <a:buNone/>
              <a:defRPr sz="5500">
                <a:solidFill>
                  <a:schemeClr val="accent1"/>
                </a:solidFill>
              </a:defRPr>
            </a:lvl1pPr>
            <a:lvl2pPr lvl="1"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2pPr>
            <a:lvl3pPr lvl="2"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3pPr>
            <a:lvl4pPr lvl="3"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4pPr>
            <a:lvl5pPr lvl="4"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5pPr>
            <a:lvl6pPr lvl="5"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6pPr>
            <a:lvl7pPr lvl="6"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7pPr>
            <a:lvl8pPr lvl="7"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8pPr>
            <a:lvl9pPr lvl="8"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9pPr>
          </a:lstStyle>
          <a:p>
            <a:r>
              <a:t>xx%</a:t>
            </a:r>
          </a:p>
        </p:txBody>
      </p:sp>
      <p:sp>
        <p:nvSpPr>
          <p:cNvPr id="147" name="Google Shape;147;p13"/>
          <p:cNvSpPr txBox="1"/>
          <p:nvPr>
            <p:ph idx="7" type="ctrTitle"/>
          </p:nvPr>
        </p:nvSpPr>
        <p:spPr>
          <a:xfrm>
            <a:off x="5815326" y="2942725"/>
            <a:ext cx="2787300" cy="638700"/>
          </a:xfrm>
          <a:prstGeom prst="rect">
            <a:avLst/>
          </a:prstGeom>
        </p:spPr>
        <p:txBody>
          <a:bodyPr anchorCtr="0" anchor="ctr" bIns="91425" lIns="91425" spcFirstLastPara="1" rIns="91425" wrap="square" tIns="91425">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48" name="Google Shape;148;p13"/>
          <p:cNvSpPr txBox="1"/>
          <p:nvPr>
            <p:ph hasCustomPrompt="1" idx="8" type="title"/>
          </p:nvPr>
        </p:nvSpPr>
        <p:spPr>
          <a:xfrm>
            <a:off x="4730225" y="3059114"/>
            <a:ext cx="1116600" cy="7533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999999"/>
              </a:buClr>
              <a:buSzPts val="3600"/>
              <a:buNone/>
              <a:defRPr sz="5500">
                <a:solidFill>
                  <a:schemeClr val="accent1"/>
                </a:solidFill>
              </a:defRPr>
            </a:lvl1pPr>
            <a:lvl2pPr lvl="1"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2pPr>
            <a:lvl3pPr lvl="2"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3pPr>
            <a:lvl4pPr lvl="3"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4pPr>
            <a:lvl5pPr lvl="4"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5pPr>
            <a:lvl6pPr lvl="5"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6pPr>
            <a:lvl7pPr lvl="6"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7pPr>
            <a:lvl8pPr lvl="7"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8pPr>
            <a:lvl9pPr lvl="8" rtl="0" algn="r">
              <a:spcBef>
                <a:spcPts val="0"/>
              </a:spcBef>
              <a:spcAft>
                <a:spcPts val="0"/>
              </a:spcAft>
              <a:buClr>
                <a:srgbClr val="999999"/>
              </a:buClr>
              <a:buSzPts val="4800"/>
              <a:buFont typeface="Fira Sans Extra Condensed Medium"/>
              <a:buNone/>
              <a:defRPr sz="4800">
                <a:solidFill>
                  <a:srgbClr val="999999"/>
                </a:solidFill>
                <a:latin typeface="Fira Sans Extra Condensed Medium"/>
                <a:ea typeface="Fira Sans Extra Condensed Medium"/>
                <a:cs typeface="Fira Sans Extra Condensed Medium"/>
                <a:sym typeface="Fira Sans Extra Condensed Medium"/>
              </a:defRPr>
            </a:lvl9pPr>
          </a:lstStyle>
          <a:p>
            <a:r>
              <a:t>xx%</a:t>
            </a:r>
          </a:p>
        </p:txBody>
      </p:sp>
      <p:sp>
        <p:nvSpPr>
          <p:cNvPr id="149" name="Google Shape;149;p13"/>
          <p:cNvSpPr txBox="1"/>
          <p:nvPr>
            <p:ph idx="9" type="title"/>
          </p:nvPr>
        </p:nvSpPr>
        <p:spPr>
          <a:xfrm>
            <a:off x="720000" y="36603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0" name="Google Shape;150;p13"/>
          <p:cNvSpPr txBox="1"/>
          <p:nvPr>
            <p:ph idx="1" type="subTitle"/>
          </p:nvPr>
        </p:nvSpPr>
        <p:spPr>
          <a:xfrm>
            <a:off x="5815326" y="1992350"/>
            <a:ext cx="2311200" cy="572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rgbClr val="000000"/>
              </a:buClr>
              <a:buSzPts val="1800"/>
              <a:buNone/>
              <a:defRPr sz="1400">
                <a:solidFill>
                  <a:schemeClr val="dk1"/>
                </a:solidFill>
              </a:defRPr>
            </a:lvl1pPr>
            <a:lvl2pPr lvl="1" rtl="0" algn="ctr">
              <a:lnSpc>
                <a:spcPct val="100000"/>
              </a:lnSpc>
              <a:spcBef>
                <a:spcPts val="0"/>
              </a:spcBef>
              <a:spcAft>
                <a:spcPts val="0"/>
              </a:spcAft>
              <a:buClr>
                <a:srgbClr val="000000"/>
              </a:buClr>
              <a:buSzPts val="1400"/>
              <a:buNone/>
              <a:defRPr>
                <a:solidFill>
                  <a:srgbClr val="000000"/>
                </a:solidFill>
              </a:defRPr>
            </a:lvl2pPr>
            <a:lvl3pPr lvl="2" rtl="0" algn="ctr">
              <a:lnSpc>
                <a:spcPct val="100000"/>
              </a:lnSpc>
              <a:spcBef>
                <a:spcPts val="0"/>
              </a:spcBef>
              <a:spcAft>
                <a:spcPts val="0"/>
              </a:spcAft>
              <a:buClr>
                <a:srgbClr val="000000"/>
              </a:buClr>
              <a:buSzPts val="1400"/>
              <a:buNone/>
              <a:defRPr>
                <a:solidFill>
                  <a:srgbClr val="000000"/>
                </a:solidFill>
              </a:defRPr>
            </a:lvl3pPr>
            <a:lvl4pPr lvl="3" rtl="0" algn="ctr">
              <a:lnSpc>
                <a:spcPct val="100000"/>
              </a:lnSpc>
              <a:spcBef>
                <a:spcPts val="0"/>
              </a:spcBef>
              <a:spcAft>
                <a:spcPts val="0"/>
              </a:spcAft>
              <a:buClr>
                <a:srgbClr val="000000"/>
              </a:buClr>
              <a:buSzPts val="1400"/>
              <a:buNone/>
              <a:defRPr>
                <a:solidFill>
                  <a:srgbClr val="000000"/>
                </a:solidFill>
              </a:defRPr>
            </a:lvl4pPr>
            <a:lvl5pPr lvl="4" rtl="0" algn="ctr">
              <a:lnSpc>
                <a:spcPct val="100000"/>
              </a:lnSpc>
              <a:spcBef>
                <a:spcPts val="0"/>
              </a:spcBef>
              <a:spcAft>
                <a:spcPts val="0"/>
              </a:spcAft>
              <a:buClr>
                <a:srgbClr val="000000"/>
              </a:buClr>
              <a:buSzPts val="1400"/>
              <a:buNone/>
              <a:defRPr>
                <a:solidFill>
                  <a:srgbClr val="000000"/>
                </a:solidFill>
              </a:defRPr>
            </a:lvl5pPr>
            <a:lvl6pPr lvl="5" rtl="0" algn="ctr">
              <a:lnSpc>
                <a:spcPct val="100000"/>
              </a:lnSpc>
              <a:spcBef>
                <a:spcPts val="0"/>
              </a:spcBef>
              <a:spcAft>
                <a:spcPts val="0"/>
              </a:spcAft>
              <a:buClr>
                <a:srgbClr val="000000"/>
              </a:buClr>
              <a:buSzPts val="1400"/>
              <a:buNone/>
              <a:defRPr>
                <a:solidFill>
                  <a:srgbClr val="000000"/>
                </a:solidFill>
              </a:defRPr>
            </a:lvl6pPr>
            <a:lvl7pPr lvl="6" rtl="0" algn="ctr">
              <a:lnSpc>
                <a:spcPct val="100000"/>
              </a:lnSpc>
              <a:spcBef>
                <a:spcPts val="0"/>
              </a:spcBef>
              <a:spcAft>
                <a:spcPts val="0"/>
              </a:spcAft>
              <a:buClr>
                <a:srgbClr val="000000"/>
              </a:buClr>
              <a:buSzPts val="1400"/>
              <a:buNone/>
              <a:defRPr>
                <a:solidFill>
                  <a:srgbClr val="000000"/>
                </a:solidFill>
              </a:defRPr>
            </a:lvl7pPr>
            <a:lvl8pPr lvl="7" rtl="0" algn="ctr">
              <a:lnSpc>
                <a:spcPct val="100000"/>
              </a:lnSpc>
              <a:spcBef>
                <a:spcPts val="0"/>
              </a:spcBef>
              <a:spcAft>
                <a:spcPts val="0"/>
              </a:spcAft>
              <a:buClr>
                <a:srgbClr val="000000"/>
              </a:buClr>
              <a:buSzPts val="1400"/>
              <a:buNone/>
              <a:defRPr>
                <a:solidFill>
                  <a:srgbClr val="000000"/>
                </a:solidFill>
              </a:defRPr>
            </a:lvl8pPr>
            <a:lvl9pPr lvl="8" rtl="0" algn="ctr">
              <a:lnSpc>
                <a:spcPct val="100000"/>
              </a:lnSpc>
              <a:spcBef>
                <a:spcPts val="0"/>
              </a:spcBef>
              <a:spcAft>
                <a:spcPts val="0"/>
              </a:spcAft>
              <a:buClr>
                <a:srgbClr val="000000"/>
              </a:buClr>
              <a:buSzPts val="1400"/>
              <a:buNone/>
              <a:defRPr>
                <a:solidFill>
                  <a:srgbClr val="000000"/>
                </a:solidFill>
              </a:defRPr>
            </a:lvl9pPr>
          </a:lstStyle>
          <a:p/>
        </p:txBody>
      </p:sp>
      <p:sp>
        <p:nvSpPr>
          <p:cNvPr id="151" name="Google Shape;151;p13"/>
          <p:cNvSpPr txBox="1"/>
          <p:nvPr>
            <p:ph idx="13" type="subTitle"/>
          </p:nvPr>
        </p:nvSpPr>
        <p:spPr>
          <a:xfrm>
            <a:off x="5815331" y="3511539"/>
            <a:ext cx="2311200" cy="572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rgbClr val="000000"/>
              </a:buClr>
              <a:buSzPts val="1800"/>
              <a:buNone/>
              <a:defRPr sz="1400">
                <a:solidFill>
                  <a:schemeClr val="dk1"/>
                </a:solidFill>
              </a:defRPr>
            </a:lvl1pPr>
            <a:lvl2pPr lvl="1" rtl="0" algn="ctr">
              <a:lnSpc>
                <a:spcPct val="100000"/>
              </a:lnSpc>
              <a:spcBef>
                <a:spcPts val="0"/>
              </a:spcBef>
              <a:spcAft>
                <a:spcPts val="0"/>
              </a:spcAft>
              <a:buClr>
                <a:srgbClr val="000000"/>
              </a:buClr>
              <a:buSzPts val="1400"/>
              <a:buNone/>
              <a:defRPr>
                <a:solidFill>
                  <a:srgbClr val="000000"/>
                </a:solidFill>
              </a:defRPr>
            </a:lvl2pPr>
            <a:lvl3pPr lvl="2" rtl="0" algn="ctr">
              <a:lnSpc>
                <a:spcPct val="100000"/>
              </a:lnSpc>
              <a:spcBef>
                <a:spcPts val="0"/>
              </a:spcBef>
              <a:spcAft>
                <a:spcPts val="0"/>
              </a:spcAft>
              <a:buClr>
                <a:srgbClr val="000000"/>
              </a:buClr>
              <a:buSzPts val="1400"/>
              <a:buNone/>
              <a:defRPr>
                <a:solidFill>
                  <a:srgbClr val="000000"/>
                </a:solidFill>
              </a:defRPr>
            </a:lvl3pPr>
            <a:lvl4pPr lvl="3" rtl="0" algn="ctr">
              <a:lnSpc>
                <a:spcPct val="100000"/>
              </a:lnSpc>
              <a:spcBef>
                <a:spcPts val="0"/>
              </a:spcBef>
              <a:spcAft>
                <a:spcPts val="0"/>
              </a:spcAft>
              <a:buClr>
                <a:srgbClr val="000000"/>
              </a:buClr>
              <a:buSzPts val="1400"/>
              <a:buNone/>
              <a:defRPr>
                <a:solidFill>
                  <a:srgbClr val="000000"/>
                </a:solidFill>
              </a:defRPr>
            </a:lvl4pPr>
            <a:lvl5pPr lvl="4" rtl="0" algn="ctr">
              <a:lnSpc>
                <a:spcPct val="100000"/>
              </a:lnSpc>
              <a:spcBef>
                <a:spcPts val="0"/>
              </a:spcBef>
              <a:spcAft>
                <a:spcPts val="0"/>
              </a:spcAft>
              <a:buClr>
                <a:srgbClr val="000000"/>
              </a:buClr>
              <a:buSzPts val="1400"/>
              <a:buNone/>
              <a:defRPr>
                <a:solidFill>
                  <a:srgbClr val="000000"/>
                </a:solidFill>
              </a:defRPr>
            </a:lvl5pPr>
            <a:lvl6pPr lvl="5" rtl="0" algn="ctr">
              <a:lnSpc>
                <a:spcPct val="100000"/>
              </a:lnSpc>
              <a:spcBef>
                <a:spcPts val="0"/>
              </a:spcBef>
              <a:spcAft>
                <a:spcPts val="0"/>
              </a:spcAft>
              <a:buClr>
                <a:srgbClr val="000000"/>
              </a:buClr>
              <a:buSzPts val="1400"/>
              <a:buNone/>
              <a:defRPr>
                <a:solidFill>
                  <a:srgbClr val="000000"/>
                </a:solidFill>
              </a:defRPr>
            </a:lvl6pPr>
            <a:lvl7pPr lvl="6" rtl="0" algn="ctr">
              <a:lnSpc>
                <a:spcPct val="100000"/>
              </a:lnSpc>
              <a:spcBef>
                <a:spcPts val="0"/>
              </a:spcBef>
              <a:spcAft>
                <a:spcPts val="0"/>
              </a:spcAft>
              <a:buClr>
                <a:srgbClr val="000000"/>
              </a:buClr>
              <a:buSzPts val="1400"/>
              <a:buNone/>
              <a:defRPr>
                <a:solidFill>
                  <a:srgbClr val="000000"/>
                </a:solidFill>
              </a:defRPr>
            </a:lvl7pPr>
            <a:lvl8pPr lvl="7" rtl="0" algn="ctr">
              <a:lnSpc>
                <a:spcPct val="100000"/>
              </a:lnSpc>
              <a:spcBef>
                <a:spcPts val="0"/>
              </a:spcBef>
              <a:spcAft>
                <a:spcPts val="0"/>
              </a:spcAft>
              <a:buClr>
                <a:srgbClr val="000000"/>
              </a:buClr>
              <a:buSzPts val="1400"/>
              <a:buNone/>
              <a:defRPr>
                <a:solidFill>
                  <a:srgbClr val="000000"/>
                </a:solidFill>
              </a:defRPr>
            </a:lvl8pPr>
            <a:lvl9pPr lvl="8" rtl="0" algn="ctr">
              <a:lnSpc>
                <a:spcPct val="100000"/>
              </a:lnSpc>
              <a:spcBef>
                <a:spcPts val="0"/>
              </a:spcBef>
              <a:spcAft>
                <a:spcPts val="0"/>
              </a:spcAft>
              <a:buClr>
                <a:srgbClr val="000000"/>
              </a:buClr>
              <a:buSzPts val="1400"/>
              <a:buNone/>
              <a:defRPr>
                <a:solidFill>
                  <a:srgbClr val="000000"/>
                </a:solidFill>
              </a:defRPr>
            </a:lvl9pPr>
          </a:lstStyle>
          <a:p/>
        </p:txBody>
      </p:sp>
      <p:sp>
        <p:nvSpPr>
          <p:cNvPr id="152" name="Google Shape;152;p13"/>
          <p:cNvSpPr txBox="1"/>
          <p:nvPr>
            <p:ph idx="14" type="subTitle"/>
          </p:nvPr>
        </p:nvSpPr>
        <p:spPr>
          <a:xfrm>
            <a:off x="1674325" y="1992350"/>
            <a:ext cx="2311200" cy="572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rgbClr val="000000"/>
              </a:buClr>
              <a:buSzPts val="1800"/>
              <a:buNone/>
              <a:defRPr sz="1400">
                <a:solidFill>
                  <a:schemeClr val="dk1"/>
                </a:solidFill>
              </a:defRPr>
            </a:lvl1pPr>
            <a:lvl2pPr lvl="1" rtl="0" algn="ctr">
              <a:lnSpc>
                <a:spcPct val="100000"/>
              </a:lnSpc>
              <a:spcBef>
                <a:spcPts val="0"/>
              </a:spcBef>
              <a:spcAft>
                <a:spcPts val="0"/>
              </a:spcAft>
              <a:buClr>
                <a:srgbClr val="000000"/>
              </a:buClr>
              <a:buSzPts val="1400"/>
              <a:buNone/>
              <a:defRPr>
                <a:solidFill>
                  <a:srgbClr val="000000"/>
                </a:solidFill>
              </a:defRPr>
            </a:lvl2pPr>
            <a:lvl3pPr lvl="2" rtl="0" algn="ctr">
              <a:lnSpc>
                <a:spcPct val="100000"/>
              </a:lnSpc>
              <a:spcBef>
                <a:spcPts val="0"/>
              </a:spcBef>
              <a:spcAft>
                <a:spcPts val="0"/>
              </a:spcAft>
              <a:buClr>
                <a:srgbClr val="000000"/>
              </a:buClr>
              <a:buSzPts val="1400"/>
              <a:buNone/>
              <a:defRPr>
                <a:solidFill>
                  <a:srgbClr val="000000"/>
                </a:solidFill>
              </a:defRPr>
            </a:lvl3pPr>
            <a:lvl4pPr lvl="3" rtl="0" algn="ctr">
              <a:lnSpc>
                <a:spcPct val="100000"/>
              </a:lnSpc>
              <a:spcBef>
                <a:spcPts val="0"/>
              </a:spcBef>
              <a:spcAft>
                <a:spcPts val="0"/>
              </a:spcAft>
              <a:buClr>
                <a:srgbClr val="000000"/>
              </a:buClr>
              <a:buSzPts val="1400"/>
              <a:buNone/>
              <a:defRPr>
                <a:solidFill>
                  <a:srgbClr val="000000"/>
                </a:solidFill>
              </a:defRPr>
            </a:lvl4pPr>
            <a:lvl5pPr lvl="4" rtl="0" algn="ctr">
              <a:lnSpc>
                <a:spcPct val="100000"/>
              </a:lnSpc>
              <a:spcBef>
                <a:spcPts val="0"/>
              </a:spcBef>
              <a:spcAft>
                <a:spcPts val="0"/>
              </a:spcAft>
              <a:buClr>
                <a:srgbClr val="000000"/>
              </a:buClr>
              <a:buSzPts val="1400"/>
              <a:buNone/>
              <a:defRPr>
                <a:solidFill>
                  <a:srgbClr val="000000"/>
                </a:solidFill>
              </a:defRPr>
            </a:lvl5pPr>
            <a:lvl6pPr lvl="5" rtl="0" algn="ctr">
              <a:lnSpc>
                <a:spcPct val="100000"/>
              </a:lnSpc>
              <a:spcBef>
                <a:spcPts val="0"/>
              </a:spcBef>
              <a:spcAft>
                <a:spcPts val="0"/>
              </a:spcAft>
              <a:buClr>
                <a:srgbClr val="000000"/>
              </a:buClr>
              <a:buSzPts val="1400"/>
              <a:buNone/>
              <a:defRPr>
                <a:solidFill>
                  <a:srgbClr val="000000"/>
                </a:solidFill>
              </a:defRPr>
            </a:lvl6pPr>
            <a:lvl7pPr lvl="6" rtl="0" algn="ctr">
              <a:lnSpc>
                <a:spcPct val="100000"/>
              </a:lnSpc>
              <a:spcBef>
                <a:spcPts val="0"/>
              </a:spcBef>
              <a:spcAft>
                <a:spcPts val="0"/>
              </a:spcAft>
              <a:buClr>
                <a:srgbClr val="000000"/>
              </a:buClr>
              <a:buSzPts val="1400"/>
              <a:buNone/>
              <a:defRPr>
                <a:solidFill>
                  <a:srgbClr val="000000"/>
                </a:solidFill>
              </a:defRPr>
            </a:lvl7pPr>
            <a:lvl8pPr lvl="7" rtl="0" algn="ctr">
              <a:lnSpc>
                <a:spcPct val="100000"/>
              </a:lnSpc>
              <a:spcBef>
                <a:spcPts val="0"/>
              </a:spcBef>
              <a:spcAft>
                <a:spcPts val="0"/>
              </a:spcAft>
              <a:buClr>
                <a:srgbClr val="000000"/>
              </a:buClr>
              <a:buSzPts val="1400"/>
              <a:buNone/>
              <a:defRPr>
                <a:solidFill>
                  <a:srgbClr val="000000"/>
                </a:solidFill>
              </a:defRPr>
            </a:lvl8pPr>
            <a:lvl9pPr lvl="8" rtl="0" algn="ctr">
              <a:lnSpc>
                <a:spcPct val="100000"/>
              </a:lnSpc>
              <a:spcBef>
                <a:spcPts val="0"/>
              </a:spcBef>
              <a:spcAft>
                <a:spcPts val="0"/>
              </a:spcAft>
              <a:buClr>
                <a:srgbClr val="000000"/>
              </a:buClr>
              <a:buSzPts val="1400"/>
              <a:buNone/>
              <a:defRPr>
                <a:solidFill>
                  <a:srgbClr val="000000"/>
                </a:solidFill>
              </a:defRPr>
            </a:lvl9pPr>
          </a:lstStyle>
          <a:p/>
        </p:txBody>
      </p:sp>
      <p:sp>
        <p:nvSpPr>
          <p:cNvPr id="153" name="Google Shape;153;p13"/>
          <p:cNvSpPr txBox="1"/>
          <p:nvPr>
            <p:ph idx="15" type="subTitle"/>
          </p:nvPr>
        </p:nvSpPr>
        <p:spPr>
          <a:xfrm>
            <a:off x="1674325" y="3511539"/>
            <a:ext cx="2311200" cy="572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rgbClr val="000000"/>
              </a:buClr>
              <a:buSzPts val="1800"/>
              <a:buNone/>
              <a:defRPr sz="1400">
                <a:solidFill>
                  <a:schemeClr val="dk1"/>
                </a:solidFill>
              </a:defRPr>
            </a:lvl1pPr>
            <a:lvl2pPr lvl="1" rtl="0" algn="ctr">
              <a:lnSpc>
                <a:spcPct val="100000"/>
              </a:lnSpc>
              <a:spcBef>
                <a:spcPts val="0"/>
              </a:spcBef>
              <a:spcAft>
                <a:spcPts val="0"/>
              </a:spcAft>
              <a:buClr>
                <a:srgbClr val="000000"/>
              </a:buClr>
              <a:buSzPts val="1400"/>
              <a:buNone/>
              <a:defRPr>
                <a:solidFill>
                  <a:srgbClr val="000000"/>
                </a:solidFill>
              </a:defRPr>
            </a:lvl2pPr>
            <a:lvl3pPr lvl="2" rtl="0" algn="ctr">
              <a:lnSpc>
                <a:spcPct val="100000"/>
              </a:lnSpc>
              <a:spcBef>
                <a:spcPts val="0"/>
              </a:spcBef>
              <a:spcAft>
                <a:spcPts val="0"/>
              </a:spcAft>
              <a:buClr>
                <a:srgbClr val="000000"/>
              </a:buClr>
              <a:buSzPts val="1400"/>
              <a:buNone/>
              <a:defRPr>
                <a:solidFill>
                  <a:srgbClr val="000000"/>
                </a:solidFill>
              </a:defRPr>
            </a:lvl3pPr>
            <a:lvl4pPr lvl="3" rtl="0" algn="ctr">
              <a:lnSpc>
                <a:spcPct val="100000"/>
              </a:lnSpc>
              <a:spcBef>
                <a:spcPts val="0"/>
              </a:spcBef>
              <a:spcAft>
                <a:spcPts val="0"/>
              </a:spcAft>
              <a:buClr>
                <a:srgbClr val="000000"/>
              </a:buClr>
              <a:buSzPts val="1400"/>
              <a:buNone/>
              <a:defRPr>
                <a:solidFill>
                  <a:srgbClr val="000000"/>
                </a:solidFill>
              </a:defRPr>
            </a:lvl4pPr>
            <a:lvl5pPr lvl="4" rtl="0" algn="ctr">
              <a:lnSpc>
                <a:spcPct val="100000"/>
              </a:lnSpc>
              <a:spcBef>
                <a:spcPts val="0"/>
              </a:spcBef>
              <a:spcAft>
                <a:spcPts val="0"/>
              </a:spcAft>
              <a:buClr>
                <a:srgbClr val="000000"/>
              </a:buClr>
              <a:buSzPts val="1400"/>
              <a:buNone/>
              <a:defRPr>
                <a:solidFill>
                  <a:srgbClr val="000000"/>
                </a:solidFill>
              </a:defRPr>
            </a:lvl5pPr>
            <a:lvl6pPr lvl="5" rtl="0" algn="ctr">
              <a:lnSpc>
                <a:spcPct val="100000"/>
              </a:lnSpc>
              <a:spcBef>
                <a:spcPts val="0"/>
              </a:spcBef>
              <a:spcAft>
                <a:spcPts val="0"/>
              </a:spcAft>
              <a:buClr>
                <a:srgbClr val="000000"/>
              </a:buClr>
              <a:buSzPts val="1400"/>
              <a:buNone/>
              <a:defRPr>
                <a:solidFill>
                  <a:srgbClr val="000000"/>
                </a:solidFill>
              </a:defRPr>
            </a:lvl6pPr>
            <a:lvl7pPr lvl="6" rtl="0" algn="ctr">
              <a:lnSpc>
                <a:spcPct val="100000"/>
              </a:lnSpc>
              <a:spcBef>
                <a:spcPts val="0"/>
              </a:spcBef>
              <a:spcAft>
                <a:spcPts val="0"/>
              </a:spcAft>
              <a:buClr>
                <a:srgbClr val="000000"/>
              </a:buClr>
              <a:buSzPts val="1400"/>
              <a:buNone/>
              <a:defRPr>
                <a:solidFill>
                  <a:srgbClr val="000000"/>
                </a:solidFill>
              </a:defRPr>
            </a:lvl7pPr>
            <a:lvl8pPr lvl="7" rtl="0" algn="ctr">
              <a:lnSpc>
                <a:spcPct val="100000"/>
              </a:lnSpc>
              <a:spcBef>
                <a:spcPts val="0"/>
              </a:spcBef>
              <a:spcAft>
                <a:spcPts val="0"/>
              </a:spcAft>
              <a:buClr>
                <a:srgbClr val="000000"/>
              </a:buClr>
              <a:buSzPts val="1400"/>
              <a:buNone/>
              <a:defRPr>
                <a:solidFill>
                  <a:srgbClr val="000000"/>
                </a:solidFill>
              </a:defRPr>
            </a:lvl8pPr>
            <a:lvl9pPr lvl="8" rtl="0" algn="ctr">
              <a:lnSpc>
                <a:spcPct val="100000"/>
              </a:lnSpc>
              <a:spcBef>
                <a:spcPts val="0"/>
              </a:spcBef>
              <a:spcAft>
                <a:spcPts val="0"/>
              </a:spcAft>
              <a:buClr>
                <a:srgbClr val="000000"/>
              </a:buClr>
              <a:buSzPts val="1400"/>
              <a:buNone/>
              <a:defRPr>
                <a:solidFill>
                  <a:srgbClr val="000000"/>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
    <p:bg>
      <p:bgPr>
        <a:solidFill>
          <a:schemeClr val="accent1"/>
        </a:solidFill>
      </p:bgPr>
    </p:bg>
    <p:spTree>
      <p:nvGrpSpPr>
        <p:cNvPr id="154" name="Shape 154"/>
        <p:cNvGrpSpPr/>
        <p:nvPr/>
      </p:nvGrpSpPr>
      <p:grpSpPr>
        <a:xfrm>
          <a:off x="0" y="0"/>
          <a:ext cx="0" cy="0"/>
          <a:chOff x="0" y="0"/>
          <a:chExt cx="0" cy="0"/>
        </a:xfrm>
      </p:grpSpPr>
      <p:sp>
        <p:nvSpPr>
          <p:cNvPr id="155" name="Google Shape;155;p14"/>
          <p:cNvSpPr txBox="1"/>
          <p:nvPr>
            <p:ph type="ctrTitle"/>
          </p:nvPr>
        </p:nvSpPr>
        <p:spPr>
          <a:xfrm>
            <a:off x="1705172" y="3220100"/>
            <a:ext cx="5748300" cy="730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400"/>
              <a:buNone/>
              <a:defRPr sz="1800">
                <a:solidFill>
                  <a:schemeClr val="lt1"/>
                </a:solidFill>
              </a:defRPr>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56" name="Google Shape;156;p14"/>
          <p:cNvSpPr txBox="1"/>
          <p:nvPr>
            <p:ph idx="1" type="subTitle"/>
          </p:nvPr>
        </p:nvSpPr>
        <p:spPr>
          <a:xfrm>
            <a:off x="1705172" y="2152309"/>
            <a:ext cx="5748300" cy="1135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sz="2500">
                <a:solidFill>
                  <a:schemeClr val="lt1"/>
                </a:solidFill>
              </a:defRPr>
            </a:lvl1pPr>
            <a:lvl2pPr lvl="1" rtl="0" algn="ctr">
              <a:lnSpc>
                <a:spcPct val="100000"/>
              </a:lnSpc>
              <a:spcBef>
                <a:spcPts val="0"/>
              </a:spcBef>
              <a:spcAft>
                <a:spcPts val="0"/>
              </a:spcAft>
              <a:buNone/>
              <a:defRPr sz="2500">
                <a:solidFill>
                  <a:schemeClr val="lt1"/>
                </a:solidFill>
              </a:defRPr>
            </a:lvl2pPr>
            <a:lvl3pPr lvl="2" rtl="0" algn="ctr">
              <a:lnSpc>
                <a:spcPct val="100000"/>
              </a:lnSpc>
              <a:spcBef>
                <a:spcPts val="0"/>
              </a:spcBef>
              <a:spcAft>
                <a:spcPts val="0"/>
              </a:spcAft>
              <a:buNone/>
              <a:defRPr sz="2500">
                <a:solidFill>
                  <a:schemeClr val="lt1"/>
                </a:solidFill>
              </a:defRPr>
            </a:lvl3pPr>
            <a:lvl4pPr lvl="3" rtl="0" algn="ctr">
              <a:lnSpc>
                <a:spcPct val="100000"/>
              </a:lnSpc>
              <a:spcBef>
                <a:spcPts val="0"/>
              </a:spcBef>
              <a:spcAft>
                <a:spcPts val="0"/>
              </a:spcAft>
              <a:buNone/>
              <a:defRPr sz="2500">
                <a:solidFill>
                  <a:schemeClr val="lt1"/>
                </a:solidFill>
              </a:defRPr>
            </a:lvl4pPr>
            <a:lvl5pPr lvl="4" rtl="0" algn="ctr">
              <a:lnSpc>
                <a:spcPct val="100000"/>
              </a:lnSpc>
              <a:spcBef>
                <a:spcPts val="0"/>
              </a:spcBef>
              <a:spcAft>
                <a:spcPts val="0"/>
              </a:spcAft>
              <a:buNone/>
              <a:defRPr sz="2500">
                <a:solidFill>
                  <a:schemeClr val="lt1"/>
                </a:solidFill>
              </a:defRPr>
            </a:lvl5pPr>
            <a:lvl6pPr lvl="5" rtl="0" algn="ctr">
              <a:lnSpc>
                <a:spcPct val="100000"/>
              </a:lnSpc>
              <a:spcBef>
                <a:spcPts val="0"/>
              </a:spcBef>
              <a:spcAft>
                <a:spcPts val="0"/>
              </a:spcAft>
              <a:buNone/>
              <a:defRPr sz="2500">
                <a:solidFill>
                  <a:schemeClr val="lt1"/>
                </a:solidFill>
              </a:defRPr>
            </a:lvl6pPr>
            <a:lvl7pPr lvl="6" rtl="0" algn="ctr">
              <a:lnSpc>
                <a:spcPct val="100000"/>
              </a:lnSpc>
              <a:spcBef>
                <a:spcPts val="0"/>
              </a:spcBef>
              <a:spcAft>
                <a:spcPts val="0"/>
              </a:spcAft>
              <a:buNone/>
              <a:defRPr sz="2500">
                <a:solidFill>
                  <a:schemeClr val="lt1"/>
                </a:solidFill>
              </a:defRPr>
            </a:lvl7pPr>
            <a:lvl8pPr lvl="7" rtl="0" algn="ctr">
              <a:lnSpc>
                <a:spcPct val="100000"/>
              </a:lnSpc>
              <a:spcBef>
                <a:spcPts val="0"/>
              </a:spcBef>
              <a:spcAft>
                <a:spcPts val="0"/>
              </a:spcAft>
              <a:buNone/>
              <a:defRPr sz="2500">
                <a:solidFill>
                  <a:schemeClr val="lt1"/>
                </a:solidFill>
              </a:defRPr>
            </a:lvl8pPr>
            <a:lvl9pPr lvl="8" rtl="0" algn="ctr">
              <a:lnSpc>
                <a:spcPct val="100000"/>
              </a:lnSpc>
              <a:spcBef>
                <a:spcPts val="0"/>
              </a:spcBef>
              <a:spcAft>
                <a:spcPts val="0"/>
              </a:spcAft>
              <a:buNone/>
              <a:defRPr sz="2500">
                <a:solidFill>
                  <a:schemeClr val="lt1"/>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CUSTOM_4_1">
    <p:spTree>
      <p:nvGrpSpPr>
        <p:cNvPr id="157" name="Shape 157"/>
        <p:cNvGrpSpPr/>
        <p:nvPr/>
      </p:nvGrpSpPr>
      <p:grpSpPr>
        <a:xfrm>
          <a:off x="0" y="0"/>
          <a:ext cx="0" cy="0"/>
          <a:chOff x="0" y="0"/>
          <a:chExt cx="0" cy="0"/>
        </a:xfrm>
      </p:grpSpPr>
      <p:sp>
        <p:nvSpPr>
          <p:cNvPr id="158" name="Google Shape;158;p15"/>
          <p:cNvSpPr txBox="1"/>
          <p:nvPr>
            <p:ph idx="1" type="subTitle"/>
          </p:nvPr>
        </p:nvSpPr>
        <p:spPr>
          <a:xfrm>
            <a:off x="2400000" y="1445250"/>
            <a:ext cx="4344000" cy="2258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a:solidFill>
                  <a:schemeClr val="dk1"/>
                </a:solidFill>
              </a:defRPr>
            </a:lvl1pPr>
            <a:lvl2pPr lvl="1" rtl="0" algn="ctr">
              <a:lnSpc>
                <a:spcPct val="100000"/>
              </a:lnSpc>
              <a:spcBef>
                <a:spcPts val="0"/>
              </a:spcBef>
              <a:spcAft>
                <a:spcPts val="0"/>
              </a:spcAft>
              <a:buNone/>
              <a:defRPr>
                <a:solidFill>
                  <a:schemeClr val="dk1"/>
                </a:solidFill>
              </a:defRPr>
            </a:lvl2pPr>
            <a:lvl3pPr lvl="2" rtl="0" algn="ctr">
              <a:lnSpc>
                <a:spcPct val="100000"/>
              </a:lnSpc>
              <a:spcBef>
                <a:spcPts val="0"/>
              </a:spcBef>
              <a:spcAft>
                <a:spcPts val="0"/>
              </a:spcAft>
              <a:buNone/>
              <a:defRPr>
                <a:solidFill>
                  <a:schemeClr val="dk1"/>
                </a:solidFill>
              </a:defRPr>
            </a:lvl3pPr>
            <a:lvl4pPr lvl="3" rtl="0" algn="ctr">
              <a:lnSpc>
                <a:spcPct val="100000"/>
              </a:lnSpc>
              <a:spcBef>
                <a:spcPts val="0"/>
              </a:spcBef>
              <a:spcAft>
                <a:spcPts val="0"/>
              </a:spcAft>
              <a:buNone/>
              <a:defRPr>
                <a:solidFill>
                  <a:schemeClr val="dk1"/>
                </a:solidFill>
              </a:defRPr>
            </a:lvl4pPr>
            <a:lvl5pPr lvl="4" rtl="0" algn="ctr">
              <a:lnSpc>
                <a:spcPct val="100000"/>
              </a:lnSpc>
              <a:spcBef>
                <a:spcPts val="0"/>
              </a:spcBef>
              <a:spcAft>
                <a:spcPts val="0"/>
              </a:spcAft>
              <a:buNone/>
              <a:defRPr>
                <a:solidFill>
                  <a:schemeClr val="dk1"/>
                </a:solidFill>
              </a:defRPr>
            </a:lvl5pPr>
            <a:lvl6pPr lvl="5" rtl="0" algn="ctr">
              <a:lnSpc>
                <a:spcPct val="100000"/>
              </a:lnSpc>
              <a:spcBef>
                <a:spcPts val="0"/>
              </a:spcBef>
              <a:spcAft>
                <a:spcPts val="0"/>
              </a:spcAft>
              <a:buNone/>
              <a:defRPr>
                <a:solidFill>
                  <a:schemeClr val="dk1"/>
                </a:solidFill>
              </a:defRPr>
            </a:lvl6pPr>
            <a:lvl7pPr lvl="6" rtl="0" algn="ctr">
              <a:lnSpc>
                <a:spcPct val="100000"/>
              </a:lnSpc>
              <a:spcBef>
                <a:spcPts val="0"/>
              </a:spcBef>
              <a:spcAft>
                <a:spcPts val="0"/>
              </a:spcAft>
              <a:buNone/>
              <a:defRPr>
                <a:solidFill>
                  <a:schemeClr val="dk1"/>
                </a:solidFill>
              </a:defRPr>
            </a:lvl7pPr>
            <a:lvl8pPr lvl="7" rtl="0" algn="ctr">
              <a:lnSpc>
                <a:spcPct val="100000"/>
              </a:lnSpc>
              <a:spcBef>
                <a:spcPts val="0"/>
              </a:spcBef>
              <a:spcAft>
                <a:spcPts val="0"/>
              </a:spcAft>
              <a:buNone/>
              <a:defRPr>
                <a:solidFill>
                  <a:schemeClr val="dk1"/>
                </a:solidFill>
              </a:defRPr>
            </a:lvl8pPr>
            <a:lvl9pPr lvl="8" rtl="0" algn="ctr">
              <a:lnSpc>
                <a:spcPct val="100000"/>
              </a:lnSpc>
              <a:spcBef>
                <a:spcPts val="0"/>
              </a:spcBef>
              <a:spcAft>
                <a:spcPts val="0"/>
              </a:spcAft>
              <a:buNone/>
              <a:defRPr>
                <a:solidFill>
                  <a:schemeClr val="dk1"/>
                </a:solidFill>
              </a:defRPr>
            </a:lvl9pPr>
          </a:lstStyle>
          <a:p/>
        </p:txBody>
      </p:sp>
      <p:sp>
        <p:nvSpPr>
          <p:cNvPr id="159" name="Google Shape;159;p15"/>
          <p:cNvSpPr txBox="1"/>
          <p:nvPr>
            <p:ph type="ctrTitle"/>
          </p:nvPr>
        </p:nvSpPr>
        <p:spPr>
          <a:xfrm>
            <a:off x="720000" y="384647"/>
            <a:ext cx="7704000" cy="577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grpSp>
        <p:nvGrpSpPr>
          <p:cNvPr id="160" name="Google Shape;160;p15"/>
          <p:cNvGrpSpPr/>
          <p:nvPr/>
        </p:nvGrpSpPr>
        <p:grpSpPr>
          <a:xfrm>
            <a:off x="-1036777" y="-1211455"/>
            <a:ext cx="11157571" cy="5700196"/>
            <a:chOff x="-1036777" y="-1211455"/>
            <a:chExt cx="11157571" cy="5700196"/>
          </a:xfrm>
        </p:grpSpPr>
        <p:sp>
          <p:nvSpPr>
            <p:cNvPr id="161" name="Google Shape;161;p15"/>
            <p:cNvSpPr/>
            <p:nvPr/>
          </p:nvSpPr>
          <p:spPr>
            <a:xfrm>
              <a:off x="1555908" y="319864"/>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5"/>
            <p:cNvSpPr/>
            <p:nvPr/>
          </p:nvSpPr>
          <p:spPr>
            <a:xfrm>
              <a:off x="2031298" y="340307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5"/>
            <p:cNvSpPr/>
            <p:nvPr/>
          </p:nvSpPr>
          <p:spPr>
            <a:xfrm>
              <a:off x="4473275" y="4291132"/>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5"/>
            <p:cNvSpPr/>
            <p:nvPr/>
          </p:nvSpPr>
          <p:spPr>
            <a:xfrm>
              <a:off x="8315375" y="412392"/>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5"/>
            <p:cNvSpPr/>
            <p:nvPr/>
          </p:nvSpPr>
          <p:spPr>
            <a:xfrm>
              <a:off x="7266201" y="854947"/>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5"/>
            <p:cNvSpPr/>
            <p:nvPr/>
          </p:nvSpPr>
          <p:spPr>
            <a:xfrm flipH="1" rot="-7200010">
              <a:off x="7590317" y="-220337"/>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5"/>
            <p:cNvSpPr/>
            <p:nvPr/>
          </p:nvSpPr>
          <p:spPr>
            <a:xfrm flipH="1" rot="9102685">
              <a:off x="-983184" y="-195164"/>
              <a:ext cx="2831423" cy="9397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7">
    <p:spTree>
      <p:nvGrpSpPr>
        <p:cNvPr id="168" name="Shape 168"/>
        <p:cNvGrpSpPr/>
        <p:nvPr/>
      </p:nvGrpSpPr>
      <p:grpSpPr>
        <a:xfrm>
          <a:off x="0" y="0"/>
          <a:ext cx="0" cy="0"/>
          <a:chOff x="0" y="0"/>
          <a:chExt cx="0" cy="0"/>
        </a:xfrm>
      </p:grpSpPr>
      <p:sp>
        <p:nvSpPr>
          <p:cNvPr id="169" name="Google Shape;169;p16"/>
          <p:cNvSpPr txBox="1"/>
          <p:nvPr>
            <p:ph type="ctrTitle"/>
          </p:nvPr>
        </p:nvSpPr>
        <p:spPr>
          <a:xfrm>
            <a:off x="1245414" y="865808"/>
            <a:ext cx="2658000" cy="577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700"/>
              <a:buNone/>
              <a:defRPr sz="2500"/>
            </a:lvl1pPr>
            <a:lvl2pPr lvl="1" rtl="0" algn="ctr">
              <a:spcBef>
                <a:spcPts val="0"/>
              </a:spcBef>
              <a:spcAft>
                <a:spcPts val="0"/>
              </a:spcAft>
              <a:buClr>
                <a:schemeClr val="dk1"/>
              </a:buClr>
              <a:buSzPts val="2400"/>
              <a:buNone/>
              <a:defRPr sz="2400">
                <a:solidFill>
                  <a:schemeClr val="dk1"/>
                </a:solidFill>
              </a:defRPr>
            </a:lvl2pPr>
            <a:lvl3pPr lvl="2" rtl="0" algn="ctr">
              <a:spcBef>
                <a:spcPts val="0"/>
              </a:spcBef>
              <a:spcAft>
                <a:spcPts val="0"/>
              </a:spcAft>
              <a:buClr>
                <a:schemeClr val="dk1"/>
              </a:buClr>
              <a:buSzPts val="2400"/>
              <a:buNone/>
              <a:defRPr sz="2400">
                <a:solidFill>
                  <a:schemeClr val="dk1"/>
                </a:solidFill>
              </a:defRPr>
            </a:lvl3pPr>
            <a:lvl4pPr lvl="3" rtl="0" algn="ctr">
              <a:spcBef>
                <a:spcPts val="0"/>
              </a:spcBef>
              <a:spcAft>
                <a:spcPts val="0"/>
              </a:spcAft>
              <a:buClr>
                <a:schemeClr val="dk1"/>
              </a:buClr>
              <a:buSzPts val="2400"/>
              <a:buNone/>
              <a:defRPr sz="2400">
                <a:solidFill>
                  <a:schemeClr val="dk1"/>
                </a:solidFill>
              </a:defRPr>
            </a:lvl4pPr>
            <a:lvl5pPr lvl="4" rtl="0" algn="ctr">
              <a:spcBef>
                <a:spcPts val="0"/>
              </a:spcBef>
              <a:spcAft>
                <a:spcPts val="0"/>
              </a:spcAft>
              <a:buClr>
                <a:schemeClr val="dk1"/>
              </a:buClr>
              <a:buSzPts val="2400"/>
              <a:buNone/>
              <a:defRPr sz="2400">
                <a:solidFill>
                  <a:schemeClr val="dk1"/>
                </a:solidFill>
              </a:defRPr>
            </a:lvl5pPr>
            <a:lvl6pPr lvl="5" rtl="0" algn="ctr">
              <a:spcBef>
                <a:spcPts val="0"/>
              </a:spcBef>
              <a:spcAft>
                <a:spcPts val="0"/>
              </a:spcAft>
              <a:buClr>
                <a:schemeClr val="dk1"/>
              </a:buClr>
              <a:buSzPts val="2400"/>
              <a:buNone/>
              <a:defRPr sz="2400">
                <a:solidFill>
                  <a:schemeClr val="dk1"/>
                </a:solidFill>
              </a:defRPr>
            </a:lvl6pPr>
            <a:lvl7pPr lvl="6" rtl="0" algn="ctr">
              <a:spcBef>
                <a:spcPts val="0"/>
              </a:spcBef>
              <a:spcAft>
                <a:spcPts val="0"/>
              </a:spcAft>
              <a:buClr>
                <a:schemeClr val="dk1"/>
              </a:buClr>
              <a:buSzPts val="2400"/>
              <a:buNone/>
              <a:defRPr sz="2400">
                <a:solidFill>
                  <a:schemeClr val="dk1"/>
                </a:solidFill>
              </a:defRPr>
            </a:lvl7pPr>
            <a:lvl8pPr lvl="7" rtl="0" algn="ctr">
              <a:spcBef>
                <a:spcPts val="0"/>
              </a:spcBef>
              <a:spcAft>
                <a:spcPts val="0"/>
              </a:spcAft>
              <a:buClr>
                <a:schemeClr val="dk1"/>
              </a:buClr>
              <a:buSzPts val="2400"/>
              <a:buNone/>
              <a:defRPr sz="2400">
                <a:solidFill>
                  <a:schemeClr val="dk1"/>
                </a:solidFill>
              </a:defRPr>
            </a:lvl8pPr>
            <a:lvl9pPr lvl="8" rtl="0" algn="ctr">
              <a:spcBef>
                <a:spcPts val="0"/>
              </a:spcBef>
              <a:spcAft>
                <a:spcPts val="0"/>
              </a:spcAft>
              <a:buClr>
                <a:schemeClr val="dk1"/>
              </a:buClr>
              <a:buSzPts val="2400"/>
              <a:buNone/>
              <a:defRPr sz="2400">
                <a:solidFill>
                  <a:schemeClr val="dk1"/>
                </a:solidFill>
              </a:defRPr>
            </a:lvl9pPr>
          </a:lstStyle>
          <a:p/>
        </p:txBody>
      </p:sp>
      <p:sp>
        <p:nvSpPr>
          <p:cNvPr id="170" name="Google Shape;170;p16"/>
          <p:cNvSpPr txBox="1"/>
          <p:nvPr>
            <p:ph idx="2" type="ctrTitle"/>
          </p:nvPr>
        </p:nvSpPr>
        <p:spPr>
          <a:xfrm>
            <a:off x="5239364" y="3102333"/>
            <a:ext cx="2658000" cy="577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700"/>
              <a:buNone/>
              <a:defRPr sz="2500"/>
            </a:lvl1pPr>
            <a:lvl2pPr lvl="1" rtl="0" algn="ctr">
              <a:spcBef>
                <a:spcPts val="0"/>
              </a:spcBef>
              <a:spcAft>
                <a:spcPts val="0"/>
              </a:spcAft>
              <a:buClr>
                <a:schemeClr val="dk1"/>
              </a:buClr>
              <a:buSzPts val="2400"/>
              <a:buNone/>
              <a:defRPr sz="2400">
                <a:solidFill>
                  <a:schemeClr val="dk1"/>
                </a:solidFill>
              </a:defRPr>
            </a:lvl2pPr>
            <a:lvl3pPr lvl="2" rtl="0" algn="ctr">
              <a:spcBef>
                <a:spcPts val="0"/>
              </a:spcBef>
              <a:spcAft>
                <a:spcPts val="0"/>
              </a:spcAft>
              <a:buClr>
                <a:schemeClr val="dk1"/>
              </a:buClr>
              <a:buSzPts val="2400"/>
              <a:buNone/>
              <a:defRPr sz="2400">
                <a:solidFill>
                  <a:schemeClr val="dk1"/>
                </a:solidFill>
              </a:defRPr>
            </a:lvl3pPr>
            <a:lvl4pPr lvl="3" rtl="0" algn="ctr">
              <a:spcBef>
                <a:spcPts val="0"/>
              </a:spcBef>
              <a:spcAft>
                <a:spcPts val="0"/>
              </a:spcAft>
              <a:buClr>
                <a:schemeClr val="dk1"/>
              </a:buClr>
              <a:buSzPts val="2400"/>
              <a:buNone/>
              <a:defRPr sz="2400">
                <a:solidFill>
                  <a:schemeClr val="dk1"/>
                </a:solidFill>
              </a:defRPr>
            </a:lvl4pPr>
            <a:lvl5pPr lvl="4" rtl="0" algn="ctr">
              <a:spcBef>
                <a:spcPts val="0"/>
              </a:spcBef>
              <a:spcAft>
                <a:spcPts val="0"/>
              </a:spcAft>
              <a:buClr>
                <a:schemeClr val="dk1"/>
              </a:buClr>
              <a:buSzPts val="2400"/>
              <a:buNone/>
              <a:defRPr sz="2400">
                <a:solidFill>
                  <a:schemeClr val="dk1"/>
                </a:solidFill>
              </a:defRPr>
            </a:lvl5pPr>
            <a:lvl6pPr lvl="5" rtl="0" algn="ctr">
              <a:spcBef>
                <a:spcPts val="0"/>
              </a:spcBef>
              <a:spcAft>
                <a:spcPts val="0"/>
              </a:spcAft>
              <a:buClr>
                <a:schemeClr val="dk1"/>
              </a:buClr>
              <a:buSzPts val="2400"/>
              <a:buNone/>
              <a:defRPr sz="2400">
                <a:solidFill>
                  <a:schemeClr val="dk1"/>
                </a:solidFill>
              </a:defRPr>
            </a:lvl6pPr>
            <a:lvl7pPr lvl="6" rtl="0" algn="ctr">
              <a:spcBef>
                <a:spcPts val="0"/>
              </a:spcBef>
              <a:spcAft>
                <a:spcPts val="0"/>
              </a:spcAft>
              <a:buClr>
                <a:schemeClr val="dk1"/>
              </a:buClr>
              <a:buSzPts val="2400"/>
              <a:buNone/>
              <a:defRPr sz="2400">
                <a:solidFill>
                  <a:schemeClr val="dk1"/>
                </a:solidFill>
              </a:defRPr>
            </a:lvl7pPr>
            <a:lvl8pPr lvl="7" rtl="0" algn="ctr">
              <a:spcBef>
                <a:spcPts val="0"/>
              </a:spcBef>
              <a:spcAft>
                <a:spcPts val="0"/>
              </a:spcAft>
              <a:buClr>
                <a:schemeClr val="dk1"/>
              </a:buClr>
              <a:buSzPts val="2400"/>
              <a:buNone/>
              <a:defRPr sz="2400">
                <a:solidFill>
                  <a:schemeClr val="dk1"/>
                </a:solidFill>
              </a:defRPr>
            </a:lvl8pPr>
            <a:lvl9pPr lvl="8" rtl="0" algn="ctr">
              <a:spcBef>
                <a:spcPts val="0"/>
              </a:spcBef>
              <a:spcAft>
                <a:spcPts val="0"/>
              </a:spcAft>
              <a:buClr>
                <a:schemeClr val="dk1"/>
              </a:buClr>
              <a:buSzPts val="2400"/>
              <a:buNone/>
              <a:defRPr sz="2400">
                <a:solidFill>
                  <a:schemeClr val="dk1"/>
                </a:solidFill>
              </a:defRPr>
            </a:lvl9pPr>
          </a:lstStyle>
          <a:p/>
        </p:txBody>
      </p:sp>
      <p:sp>
        <p:nvSpPr>
          <p:cNvPr id="171" name="Google Shape;171;p16"/>
          <p:cNvSpPr txBox="1"/>
          <p:nvPr>
            <p:ph idx="1" type="subTitle"/>
          </p:nvPr>
        </p:nvSpPr>
        <p:spPr>
          <a:xfrm>
            <a:off x="1121834" y="1343167"/>
            <a:ext cx="2907600" cy="684600"/>
          </a:xfrm>
          <a:prstGeom prst="rect">
            <a:avLst/>
          </a:prstGeom>
          <a:noFill/>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None/>
              <a:defRPr sz="1400"/>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172" name="Google Shape;172;p16"/>
          <p:cNvSpPr txBox="1"/>
          <p:nvPr>
            <p:ph idx="3" type="subTitle"/>
          </p:nvPr>
        </p:nvSpPr>
        <p:spPr>
          <a:xfrm>
            <a:off x="5114566" y="3577544"/>
            <a:ext cx="2907600" cy="684600"/>
          </a:xfrm>
          <a:prstGeom prst="rect">
            <a:avLst/>
          </a:prstGeom>
          <a:noFill/>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None/>
              <a:defRPr sz="1400"/>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173" name="Google Shape;173;p16"/>
          <p:cNvSpPr/>
          <p:nvPr/>
        </p:nvSpPr>
        <p:spPr>
          <a:xfrm flipH="1" rot="1275388">
            <a:off x="-1199012" y="4441054"/>
            <a:ext cx="2402223" cy="976572"/>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6"/>
          <p:cNvSpPr/>
          <p:nvPr/>
        </p:nvSpPr>
        <p:spPr>
          <a:xfrm flipH="1" rot="1275363">
            <a:off x="-987292" y="4724126"/>
            <a:ext cx="2831426" cy="849506"/>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6"/>
          <p:cNvSpPr/>
          <p:nvPr/>
        </p:nvSpPr>
        <p:spPr>
          <a:xfrm flipH="1" rot="-7200010">
            <a:off x="7532942" y="-39912"/>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6"/>
          <p:cNvSpPr/>
          <p:nvPr/>
        </p:nvSpPr>
        <p:spPr>
          <a:xfrm rot="-1706227">
            <a:off x="8004758" y="4392186"/>
            <a:ext cx="2402218" cy="976570"/>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6"/>
          <p:cNvSpPr/>
          <p:nvPr/>
        </p:nvSpPr>
        <p:spPr>
          <a:xfrm rot="-1706232">
            <a:off x="7550418" y="4585555"/>
            <a:ext cx="2831429"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6"/>
          <p:cNvSpPr/>
          <p:nvPr/>
        </p:nvSpPr>
        <p:spPr>
          <a:xfrm flipH="1" rot="9102685">
            <a:off x="-991384" y="-416227"/>
            <a:ext cx="2831423" cy="9397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6"/>
          <p:cNvSpPr/>
          <p:nvPr/>
        </p:nvSpPr>
        <p:spPr>
          <a:xfrm>
            <a:off x="291748" y="232682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6">
    <p:spTree>
      <p:nvGrpSpPr>
        <p:cNvPr id="180" name="Shape 180"/>
        <p:cNvGrpSpPr/>
        <p:nvPr/>
      </p:nvGrpSpPr>
      <p:grpSpPr>
        <a:xfrm>
          <a:off x="0" y="0"/>
          <a:ext cx="0" cy="0"/>
          <a:chOff x="0" y="0"/>
          <a:chExt cx="0" cy="0"/>
        </a:xfrm>
      </p:grpSpPr>
      <p:sp>
        <p:nvSpPr>
          <p:cNvPr id="181" name="Google Shape;181;p17"/>
          <p:cNvSpPr txBox="1"/>
          <p:nvPr>
            <p:ph type="title"/>
          </p:nvPr>
        </p:nvSpPr>
        <p:spPr>
          <a:xfrm>
            <a:off x="609226" y="1830600"/>
            <a:ext cx="3017100" cy="14823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82" name="Google Shape;182;p17"/>
          <p:cNvSpPr txBox="1"/>
          <p:nvPr>
            <p:ph idx="1" type="subTitle"/>
          </p:nvPr>
        </p:nvSpPr>
        <p:spPr>
          <a:xfrm>
            <a:off x="4572000" y="790475"/>
            <a:ext cx="3852000" cy="3545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accent1"/>
              </a:buClr>
              <a:buSzPts val="2100"/>
              <a:buChar char="●"/>
              <a:defRPr sz="1400">
                <a:solidFill>
                  <a:schemeClr val="dk1"/>
                </a:solidFill>
              </a:defRPr>
            </a:lvl1pPr>
            <a:lvl2pPr lvl="1" rtl="0" algn="ctr">
              <a:lnSpc>
                <a:spcPct val="100000"/>
              </a:lnSpc>
              <a:spcBef>
                <a:spcPts val="1000"/>
              </a:spcBef>
              <a:spcAft>
                <a:spcPts val="0"/>
              </a:spcAft>
              <a:buSzPts val="2100"/>
              <a:buChar char="○"/>
              <a:defRPr sz="2100"/>
            </a:lvl2pPr>
            <a:lvl3pPr lvl="2" rtl="0" algn="ctr">
              <a:lnSpc>
                <a:spcPct val="100000"/>
              </a:lnSpc>
              <a:spcBef>
                <a:spcPts val="0"/>
              </a:spcBef>
              <a:spcAft>
                <a:spcPts val="0"/>
              </a:spcAft>
              <a:buSzPts val="2100"/>
              <a:buChar char="■"/>
              <a:defRPr sz="2100"/>
            </a:lvl3pPr>
            <a:lvl4pPr lvl="3" rtl="0" algn="ctr">
              <a:lnSpc>
                <a:spcPct val="100000"/>
              </a:lnSpc>
              <a:spcBef>
                <a:spcPts val="0"/>
              </a:spcBef>
              <a:spcAft>
                <a:spcPts val="0"/>
              </a:spcAft>
              <a:buSzPts val="2100"/>
              <a:buChar char="●"/>
              <a:defRPr sz="2100"/>
            </a:lvl4pPr>
            <a:lvl5pPr lvl="4" rtl="0" algn="ctr">
              <a:lnSpc>
                <a:spcPct val="100000"/>
              </a:lnSpc>
              <a:spcBef>
                <a:spcPts val="0"/>
              </a:spcBef>
              <a:spcAft>
                <a:spcPts val="0"/>
              </a:spcAft>
              <a:buSzPts val="2100"/>
              <a:buChar char="○"/>
              <a:defRPr sz="2100"/>
            </a:lvl5pPr>
            <a:lvl6pPr lvl="5" rtl="0" algn="ctr">
              <a:lnSpc>
                <a:spcPct val="100000"/>
              </a:lnSpc>
              <a:spcBef>
                <a:spcPts val="0"/>
              </a:spcBef>
              <a:spcAft>
                <a:spcPts val="0"/>
              </a:spcAft>
              <a:buSzPts val="2100"/>
              <a:buChar char="■"/>
              <a:defRPr sz="2100"/>
            </a:lvl6pPr>
            <a:lvl7pPr lvl="6" rtl="0" algn="ctr">
              <a:lnSpc>
                <a:spcPct val="100000"/>
              </a:lnSpc>
              <a:spcBef>
                <a:spcPts val="0"/>
              </a:spcBef>
              <a:spcAft>
                <a:spcPts val="0"/>
              </a:spcAft>
              <a:buSzPts val="2100"/>
              <a:buChar char="●"/>
              <a:defRPr sz="2100"/>
            </a:lvl7pPr>
            <a:lvl8pPr lvl="7" rtl="0" algn="ctr">
              <a:lnSpc>
                <a:spcPct val="100000"/>
              </a:lnSpc>
              <a:spcBef>
                <a:spcPts val="0"/>
              </a:spcBef>
              <a:spcAft>
                <a:spcPts val="0"/>
              </a:spcAft>
              <a:buSzPts val="2100"/>
              <a:buChar char="○"/>
              <a:defRPr sz="2100"/>
            </a:lvl8pPr>
            <a:lvl9pPr lvl="8" rtl="0" algn="ctr">
              <a:lnSpc>
                <a:spcPct val="100000"/>
              </a:lnSpc>
              <a:spcBef>
                <a:spcPts val="0"/>
              </a:spcBef>
              <a:spcAft>
                <a:spcPts val="0"/>
              </a:spcAft>
              <a:buSzPts val="2100"/>
              <a:buChar char="■"/>
              <a:defRPr sz="2100"/>
            </a:lvl9pPr>
          </a:lstStyle>
          <a:p/>
        </p:txBody>
      </p:sp>
      <p:grpSp>
        <p:nvGrpSpPr>
          <p:cNvPr id="183" name="Google Shape;183;p17"/>
          <p:cNvGrpSpPr/>
          <p:nvPr/>
        </p:nvGrpSpPr>
        <p:grpSpPr>
          <a:xfrm flipH="1">
            <a:off x="6440663" y="1434771"/>
            <a:ext cx="5815361" cy="3708730"/>
            <a:chOff x="-1243353" y="1445621"/>
            <a:chExt cx="5815361" cy="3708730"/>
          </a:xfrm>
        </p:grpSpPr>
        <p:sp>
          <p:nvSpPr>
            <p:cNvPr id="184" name="Google Shape;184;p17"/>
            <p:cNvSpPr/>
            <p:nvPr/>
          </p:nvSpPr>
          <p:spPr>
            <a:xfrm flipH="1">
              <a:off x="-1243353" y="1445621"/>
              <a:ext cx="2626803" cy="3708730"/>
            </a:xfrm>
            <a:custGeom>
              <a:rect b="b" l="l" r="r" t="t"/>
              <a:pathLst>
                <a:path extrusionOk="0" h="12954" w="9175">
                  <a:moveTo>
                    <a:pt x="3671" y="1"/>
                  </a:moveTo>
                  <a:cubicBezTo>
                    <a:pt x="2819" y="1"/>
                    <a:pt x="2105" y="491"/>
                    <a:pt x="2105" y="491"/>
                  </a:cubicBezTo>
                  <a:cubicBezTo>
                    <a:pt x="2105" y="491"/>
                    <a:pt x="1311" y="7157"/>
                    <a:pt x="656" y="8694"/>
                  </a:cubicBezTo>
                  <a:cubicBezTo>
                    <a:pt x="1" y="10244"/>
                    <a:pt x="996" y="12953"/>
                    <a:pt x="996" y="12953"/>
                  </a:cubicBezTo>
                  <a:lnTo>
                    <a:pt x="6629" y="12953"/>
                  </a:lnTo>
                  <a:cubicBezTo>
                    <a:pt x="9174" y="10408"/>
                    <a:pt x="7624" y="7522"/>
                    <a:pt x="6440" y="6842"/>
                  </a:cubicBezTo>
                  <a:cubicBezTo>
                    <a:pt x="5268" y="6161"/>
                    <a:pt x="6755" y="3024"/>
                    <a:pt x="5457" y="1045"/>
                  </a:cubicBezTo>
                  <a:cubicBezTo>
                    <a:pt x="4924" y="238"/>
                    <a:pt x="4264" y="1"/>
                    <a:pt x="367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7"/>
            <p:cNvSpPr/>
            <p:nvPr/>
          </p:nvSpPr>
          <p:spPr>
            <a:xfrm flipH="1">
              <a:off x="2169788" y="4177780"/>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7"/>
            <p:cNvSpPr/>
            <p:nvPr/>
          </p:nvSpPr>
          <p:spPr>
            <a:xfrm flipH="1">
              <a:off x="-442377" y="3174677"/>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7"/>
            <p:cNvSpPr/>
            <p:nvPr/>
          </p:nvSpPr>
          <p:spPr>
            <a:xfrm flipH="1">
              <a:off x="-582301" y="3492638"/>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7"/>
            <p:cNvSpPr/>
            <p:nvPr/>
          </p:nvSpPr>
          <p:spPr>
            <a:xfrm flipH="1">
              <a:off x="131549" y="3471863"/>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17"/>
          <p:cNvGrpSpPr/>
          <p:nvPr/>
        </p:nvGrpSpPr>
        <p:grpSpPr>
          <a:xfrm>
            <a:off x="-2763112" y="1715971"/>
            <a:ext cx="5815361" cy="3708730"/>
            <a:chOff x="-1243353" y="1445621"/>
            <a:chExt cx="5815361" cy="3708730"/>
          </a:xfrm>
        </p:grpSpPr>
        <p:sp>
          <p:nvSpPr>
            <p:cNvPr id="190" name="Google Shape;190;p17"/>
            <p:cNvSpPr/>
            <p:nvPr/>
          </p:nvSpPr>
          <p:spPr>
            <a:xfrm flipH="1">
              <a:off x="-1243353" y="1445621"/>
              <a:ext cx="2626803" cy="3708730"/>
            </a:xfrm>
            <a:custGeom>
              <a:rect b="b" l="l" r="r" t="t"/>
              <a:pathLst>
                <a:path extrusionOk="0" h="12954" w="9175">
                  <a:moveTo>
                    <a:pt x="3671" y="1"/>
                  </a:moveTo>
                  <a:cubicBezTo>
                    <a:pt x="2819" y="1"/>
                    <a:pt x="2105" y="491"/>
                    <a:pt x="2105" y="491"/>
                  </a:cubicBezTo>
                  <a:cubicBezTo>
                    <a:pt x="2105" y="491"/>
                    <a:pt x="1311" y="7157"/>
                    <a:pt x="656" y="8694"/>
                  </a:cubicBezTo>
                  <a:cubicBezTo>
                    <a:pt x="1" y="10244"/>
                    <a:pt x="996" y="12953"/>
                    <a:pt x="996" y="12953"/>
                  </a:cubicBezTo>
                  <a:lnTo>
                    <a:pt x="6629" y="12953"/>
                  </a:lnTo>
                  <a:cubicBezTo>
                    <a:pt x="9174" y="10408"/>
                    <a:pt x="7624" y="7522"/>
                    <a:pt x="6440" y="6842"/>
                  </a:cubicBezTo>
                  <a:cubicBezTo>
                    <a:pt x="5268" y="6161"/>
                    <a:pt x="6755" y="3024"/>
                    <a:pt x="5457" y="1045"/>
                  </a:cubicBezTo>
                  <a:cubicBezTo>
                    <a:pt x="4924" y="238"/>
                    <a:pt x="4264" y="1"/>
                    <a:pt x="367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7"/>
            <p:cNvSpPr/>
            <p:nvPr/>
          </p:nvSpPr>
          <p:spPr>
            <a:xfrm flipH="1">
              <a:off x="2169788" y="4177780"/>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7"/>
            <p:cNvSpPr/>
            <p:nvPr/>
          </p:nvSpPr>
          <p:spPr>
            <a:xfrm flipH="1">
              <a:off x="-442377" y="3174677"/>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7"/>
            <p:cNvSpPr/>
            <p:nvPr/>
          </p:nvSpPr>
          <p:spPr>
            <a:xfrm flipH="1">
              <a:off x="-582301" y="3492638"/>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7"/>
            <p:cNvSpPr/>
            <p:nvPr/>
          </p:nvSpPr>
          <p:spPr>
            <a:xfrm flipH="1">
              <a:off x="131549" y="3471863"/>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5" name="Google Shape;195;p17"/>
          <p:cNvSpPr/>
          <p:nvPr/>
        </p:nvSpPr>
        <p:spPr>
          <a:xfrm>
            <a:off x="4572009" y="120488"/>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7"/>
          <p:cNvSpPr/>
          <p:nvPr/>
        </p:nvSpPr>
        <p:spPr>
          <a:xfrm>
            <a:off x="8351956" y="469020"/>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7"/>
          <p:cNvSpPr/>
          <p:nvPr/>
        </p:nvSpPr>
        <p:spPr>
          <a:xfrm>
            <a:off x="626334" y="1247607"/>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7"/>
          <p:cNvSpPr/>
          <p:nvPr/>
        </p:nvSpPr>
        <p:spPr>
          <a:xfrm>
            <a:off x="2229764" y="443401"/>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6_1">
    <p:spTree>
      <p:nvGrpSpPr>
        <p:cNvPr id="199" name="Shape 199"/>
        <p:cNvGrpSpPr/>
        <p:nvPr/>
      </p:nvGrpSpPr>
      <p:grpSpPr>
        <a:xfrm>
          <a:off x="0" y="0"/>
          <a:ext cx="0" cy="0"/>
          <a:chOff x="0" y="0"/>
          <a:chExt cx="0" cy="0"/>
        </a:xfrm>
      </p:grpSpPr>
      <p:sp>
        <p:nvSpPr>
          <p:cNvPr id="200" name="Google Shape;200;p18"/>
          <p:cNvSpPr txBox="1"/>
          <p:nvPr>
            <p:ph type="title"/>
          </p:nvPr>
        </p:nvSpPr>
        <p:spPr>
          <a:xfrm>
            <a:off x="1780139" y="367712"/>
            <a:ext cx="5589900" cy="609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atin typeface="Roboto Slab Light"/>
                <a:ea typeface="Roboto Slab Light"/>
                <a:cs typeface="Roboto Slab Light"/>
                <a:sym typeface="Roboto Slab Light"/>
              </a:defRPr>
            </a:lvl2pPr>
            <a:lvl3pPr lvl="2" rtl="0" algn="ctr">
              <a:spcBef>
                <a:spcPts val="0"/>
              </a:spcBef>
              <a:spcAft>
                <a:spcPts val="0"/>
              </a:spcAft>
              <a:buNone/>
              <a:defRPr>
                <a:latin typeface="Roboto Slab Light"/>
                <a:ea typeface="Roboto Slab Light"/>
                <a:cs typeface="Roboto Slab Light"/>
                <a:sym typeface="Roboto Slab Light"/>
              </a:defRPr>
            </a:lvl3pPr>
            <a:lvl4pPr lvl="3" rtl="0" algn="ctr">
              <a:spcBef>
                <a:spcPts val="0"/>
              </a:spcBef>
              <a:spcAft>
                <a:spcPts val="0"/>
              </a:spcAft>
              <a:buNone/>
              <a:defRPr>
                <a:latin typeface="Roboto Slab Light"/>
                <a:ea typeface="Roboto Slab Light"/>
                <a:cs typeface="Roboto Slab Light"/>
                <a:sym typeface="Roboto Slab Light"/>
              </a:defRPr>
            </a:lvl4pPr>
            <a:lvl5pPr lvl="4" rtl="0" algn="ctr">
              <a:spcBef>
                <a:spcPts val="0"/>
              </a:spcBef>
              <a:spcAft>
                <a:spcPts val="0"/>
              </a:spcAft>
              <a:buNone/>
              <a:defRPr>
                <a:latin typeface="Roboto Slab Light"/>
                <a:ea typeface="Roboto Slab Light"/>
                <a:cs typeface="Roboto Slab Light"/>
                <a:sym typeface="Roboto Slab Light"/>
              </a:defRPr>
            </a:lvl5pPr>
            <a:lvl6pPr lvl="5" rtl="0" algn="ctr">
              <a:spcBef>
                <a:spcPts val="0"/>
              </a:spcBef>
              <a:spcAft>
                <a:spcPts val="0"/>
              </a:spcAft>
              <a:buNone/>
              <a:defRPr>
                <a:latin typeface="Roboto Slab Light"/>
                <a:ea typeface="Roboto Slab Light"/>
                <a:cs typeface="Roboto Slab Light"/>
                <a:sym typeface="Roboto Slab Light"/>
              </a:defRPr>
            </a:lvl6pPr>
            <a:lvl7pPr lvl="6" rtl="0" algn="ctr">
              <a:spcBef>
                <a:spcPts val="0"/>
              </a:spcBef>
              <a:spcAft>
                <a:spcPts val="0"/>
              </a:spcAft>
              <a:buNone/>
              <a:defRPr>
                <a:latin typeface="Roboto Slab Light"/>
                <a:ea typeface="Roboto Slab Light"/>
                <a:cs typeface="Roboto Slab Light"/>
                <a:sym typeface="Roboto Slab Light"/>
              </a:defRPr>
            </a:lvl7pPr>
            <a:lvl8pPr lvl="7" rtl="0" algn="ctr">
              <a:spcBef>
                <a:spcPts val="0"/>
              </a:spcBef>
              <a:spcAft>
                <a:spcPts val="0"/>
              </a:spcAft>
              <a:buNone/>
              <a:defRPr>
                <a:latin typeface="Roboto Slab Light"/>
                <a:ea typeface="Roboto Slab Light"/>
                <a:cs typeface="Roboto Slab Light"/>
                <a:sym typeface="Roboto Slab Light"/>
              </a:defRPr>
            </a:lvl8pPr>
            <a:lvl9pPr lvl="8" rtl="0" algn="ctr">
              <a:spcBef>
                <a:spcPts val="0"/>
              </a:spcBef>
              <a:spcAft>
                <a:spcPts val="0"/>
              </a:spcAft>
              <a:buNone/>
              <a:defRPr>
                <a:latin typeface="Roboto Slab Light"/>
                <a:ea typeface="Roboto Slab Light"/>
                <a:cs typeface="Roboto Slab Light"/>
                <a:sym typeface="Roboto Slab Light"/>
              </a:defRPr>
            </a:lvl9pPr>
          </a:lstStyle>
          <a:p/>
        </p:txBody>
      </p:sp>
      <p:sp>
        <p:nvSpPr>
          <p:cNvPr id="201" name="Google Shape;201;p18"/>
          <p:cNvSpPr txBox="1"/>
          <p:nvPr>
            <p:ph idx="1" type="subTitle"/>
          </p:nvPr>
        </p:nvSpPr>
        <p:spPr>
          <a:xfrm>
            <a:off x="1418950" y="1304050"/>
            <a:ext cx="3367800" cy="552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1400"/>
              <a:buNone/>
              <a:defRPr sz="1400">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202" name="Google Shape;202;p18"/>
          <p:cNvSpPr txBox="1"/>
          <p:nvPr>
            <p:ph idx="2" type="subTitle"/>
          </p:nvPr>
        </p:nvSpPr>
        <p:spPr>
          <a:xfrm>
            <a:off x="1418950" y="2066850"/>
            <a:ext cx="3367800" cy="55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203" name="Google Shape;203;p18"/>
          <p:cNvSpPr txBox="1"/>
          <p:nvPr>
            <p:ph idx="3" type="subTitle"/>
          </p:nvPr>
        </p:nvSpPr>
        <p:spPr>
          <a:xfrm>
            <a:off x="1418950" y="2829650"/>
            <a:ext cx="3367800" cy="55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204" name="Google Shape;204;p18"/>
          <p:cNvSpPr txBox="1"/>
          <p:nvPr>
            <p:ph idx="4" type="subTitle"/>
          </p:nvPr>
        </p:nvSpPr>
        <p:spPr>
          <a:xfrm>
            <a:off x="1418950" y="3882478"/>
            <a:ext cx="3367800" cy="55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grpSp>
        <p:nvGrpSpPr>
          <p:cNvPr id="205" name="Google Shape;205;p18"/>
          <p:cNvGrpSpPr/>
          <p:nvPr/>
        </p:nvGrpSpPr>
        <p:grpSpPr>
          <a:xfrm flipH="1">
            <a:off x="5516313" y="1445921"/>
            <a:ext cx="5815361" cy="3708730"/>
            <a:chOff x="-1243353" y="1445621"/>
            <a:chExt cx="5815361" cy="3708730"/>
          </a:xfrm>
        </p:grpSpPr>
        <p:sp>
          <p:nvSpPr>
            <p:cNvPr id="206" name="Google Shape;206;p18"/>
            <p:cNvSpPr/>
            <p:nvPr/>
          </p:nvSpPr>
          <p:spPr>
            <a:xfrm flipH="1">
              <a:off x="-1243353" y="1445621"/>
              <a:ext cx="2626803" cy="3708730"/>
            </a:xfrm>
            <a:custGeom>
              <a:rect b="b" l="l" r="r" t="t"/>
              <a:pathLst>
                <a:path extrusionOk="0" h="12954" w="9175">
                  <a:moveTo>
                    <a:pt x="3671" y="1"/>
                  </a:moveTo>
                  <a:cubicBezTo>
                    <a:pt x="2819" y="1"/>
                    <a:pt x="2105" y="491"/>
                    <a:pt x="2105" y="491"/>
                  </a:cubicBezTo>
                  <a:cubicBezTo>
                    <a:pt x="2105" y="491"/>
                    <a:pt x="1311" y="7157"/>
                    <a:pt x="656" y="8694"/>
                  </a:cubicBezTo>
                  <a:cubicBezTo>
                    <a:pt x="1" y="10244"/>
                    <a:pt x="996" y="12953"/>
                    <a:pt x="996" y="12953"/>
                  </a:cubicBezTo>
                  <a:lnTo>
                    <a:pt x="6629" y="12953"/>
                  </a:lnTo>
                  <a:cubicBezTo>
                    <a:pt x="9174" y="10408"/>
                    <a:pt x="7624" y="7522"/>
                    <a:pt x="6440" y="6842"/>
                  </a:cubicBezTo>
                  <a:cubicBezTo>
                    <a:pt x="5268" y="6161"/>
                    <a:pt x="6755" y="3024"/>
                    <a:pt x="5457" y="1045"/>
                  </a:cubicBezTo>
                  <a:cubicBezTo>
                    <a:pt x="4924" y="238"/>
                    <a:pt x="4264" y="1"/>
                    <a:pt x="36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8"/>
            <p:cNvSpPr/>
            <p:nvPr/>
          </p:nvSpPr>
          <p:spPr>
            <a:xfrm flipH="1">
              <a:off x="2169788" y="4177780"/>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8"/>
            <p:cNvSpPr/>
            <p:nvPr/>
          </p:nvSpPr>
          <p:spPr>
            <a:xfrm flipH="1">
              <a:off x="-442377" y="3174677"/>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8"/>
            <p:cNvSpPr/>
            <p:nvPr/>
          </p:nvSpPr>
          <p:spPr>
            <a:xfrm flipH="1">
              <a:off x="-582301" y="3492638"/>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8"/>
            <p:cNvSpPr/>
            <p:nvPr/>
          </p:nvSpPr>
          <p:spPr>
            <a:xfrm flipH="1">
              <a:off x="131549" y="3471863"/>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1" name="Google Shape;211;p18"/>
          <p:cNvSpPr/>
          <p:nvPr/>
        </p:nvSpPr>
        <p:spPr>
          <a:xfrm rot="185215">
            <a:off x="4611556" y="4088245"/>
            <a:ext cx="2402206" cy="1030507"/>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8"/>
          <p:cNvSpPr/>
          <p:nvPr/>
        </p:nvSpPr>
        <p:spPr>
          <a:xfrm>
            <a:off x="4319235" y="4323979"/>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8"/>
          <p:cNvSpPr/>
          <p:nvPr/>
        </p:nvSpPr>
        <p:spPr>
          <a:xfrm>
            <a:off x="6388922" y="250863"/>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8"/>
          <p:cNvSpPr/>
          <p:nvPr/>
        </p:nvSpPr>
        <p:spPr>
          <a:xfrm>
            <a:off x="8351956" y="469020"/>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8"/>
          <p:cNvSpPr/>
          <p:nvPr/>
        </p:nvSpPr>
        <p:spPr>
          <a:xfrm>
            <a:off x="626347" y="266369"/>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8"/>
          <p:cNvSpPr/>
          <p:nvPr/>
        </p:nvSpPr>
        <p:spPr>
          <a:xfrm>
            <a:off x="2598596" y="4708023"/>
            <a:ext cx="94806" cy="81426"/>
          </a:xfrm>
          <a:custGeom>
            <a:rect b="b" l="l" r="r" t="t"/>
            <a:pathLst>
              <a:path extrusionOk="0" h="499" w="581">
                <a:moveTo>
                  <a:pt x="328" y="1"/>
                </a:moveTo>
                <a:cubicBezTo>
                  <a:pt x="114" y="1"/>
                  <a:pt x="1" y="265"/>
                  <a:pt x="152" y="429"/>
                </a:cubicBezTo>
                <a:cubicBezTo>
                  <a:pt x="204" y="477"/>
                  <a:pt x="266" y="498"/>
                  <a:pt x="326" y="498"/>
                </a:cubicBezTo>
                <a:cubicBezTo>
                  <a:pt x="457" y="498"/>
                  <a:pt x="580" y="399"/>
                  <a:pt x="580" y="253"/>
                </a:cubicBezTo>
                <a:cubicBezTo>
                  <a:pt x="580" y="114"/>
                  <a:pt x="467"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8"/>
          <p:cNvSpPr/>
          <p:nvPr/>
        </p:nvSpPr>
        <p:spPr>
          <a:xfrm>
            <a:off x="137964" y="2530551"/>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8"/>
          <p:cNvSpPr txBox="1"/>
          <p:nvPr>
            <p:ph idx="5" type="subTitle"/>
          </p:nvPr>
        </p:nvSpPr>
        <p:spPr>
          <a:xfrm>
            <a:off x="1418950" y="3573000"/>
            <a:ext cx="3367800" cy="415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Clr>
                <a:schemeClr val="dk1"/>
              </a:buClr>
              <a:buSzPts val="1800"/>
              <a:buFont typeface="Bebas Neue"/>
              <a:buNone/>
              <a:defRPr>
                <a:solidFill>
                  <a:schemeClr val="dk1"/>
                </a:solidFill>
                <a:latin typeface="Fredoka One"/>
                <a:ea typeface="Fredoka One"/>
                <a:cs typeface="Fredoka One"/>
                <a:sym typeface="Fredoka One"/>
              </a:defRPr>
            </a:lvl1pPr>
            <a:lvl2pPr lvl="1" rtl="0" algn="ctr">
              <a:lnSpc>
                <a:spcPct val="100000"/>
              </a:lnSpc>
              <a:spcBef>
                <a:spcPts val="0"/>
              </a:spcBef>
              <a:spcAft>
                <a:spcPts val="0"/>
              </a:spcAft>
              <a:buClr>
                <a:schemeClr val="dk1"/>
              </a:buClr>
              <a:buSzPts val="1800"/>
              <a:buFont typeface="Bebas Neue"/>
              <a:buNone/>
              <a:defRPr sz="1800">
                <a:solidFill>
                  <a:schemeClr val="dk1"/>
                </a:solidFill>
                <a:latin typeface="Bebas Neue"/>
                <a:ea typeface="Bebas Neue"/>
                <a:cs typeface="Bebas Neue"/>
                <a:sym typeface="Bebas Neue"/>
              </a:defRPr>
            </a:lvl2pPr>
            <a:lvl3pPr lvl="2" rtl="0" algn="ctr">
              <a:lnSpc>
                <a:spcPct val="100000"/>
              </a:lnSpc>
              <a:spcBef>
                <a:spcPts val="1600"/>
              </a:spcBef>
              <a:spcAft>
                <a:spcPts val="0"/>
              </a:spcAft>
              <a:buClr>
                <a:schemeClr val="dk1"/>
              </a:buClr>
              <a:buSzPts val="1800"/>
              <a:buFont typeface="Bebas Neue"/>
              <a:buNone/>
              <a:defRPr sz="1800">
                <a:solidFill>
                  <a:schemeClr val="dk1"/>
                </a:solidFill>
                <a:latin typeface="Bebas Neue"/>
                <a:ea typeface="Bebas Neue"/>
                <a:cs typeface="Bebas Neue"/>
                <a:sym typeface="Bebas Neue"/>
              </a:defRPr>
            </a:lvl3pPr>
            <a:lvl4pPr lvl="3" rtl="0" algn="ctr">
              <a:lnSpc>
                <a:spcPct val="100000"/>
              </a:lnSpc>
              <a:spcBef>
                <a:spcPts val="1600"/>
              </a:spcBef>
              <a:spcAft>
                <a:spcPts val="0"/>
              </a:spcAft>
              <a:buClr>
                <a:schemeClr val="dk1"/>
              </a:buClr>
              <a:buSzPts val="1800"/>
              <a:buFont typeface="Bebas Neue"/>
              <a:buNone/>
              <a:defRPr sz="1800">
                <a:solidFill>
                  <a:schemeClr val="dk1"/>
                </a:solidFill>
                <a:latin typeface="Bebas Neue"/>
                <a:ea typeface="Bebas Neue"/>
                <a:cs typeface="Bebas Neue"/>
                <a:sym typeface="Bebas Neue"/>
              </a:defRPr>
            </a:lvl4pPr>
            <a:lvl5pPr lvl="4" rtl="0" algn="ctr">
              <a:lnSpc>
                <a:spcPct val="100000"/>
              </a:lnSpc>
              <a:spcBef>
                <a:spcPts val="1600"/>
              </a:spcBef>
              <a:spcAft>
                <a:spcPts val="0"/>
              </a:spcAft>
              <a:buClr>
                <a:schemeClr val="dk1"/>
              </a:buClr>
              <a:buSzPts val="1800"/>
              <a:buFont typeface="Bebas Neue"/>
              <a:buNone/>
              <a:defRPr sz="1800">
                <a:solidFill>
                  <a:schemeClr val="dk1"/>
                </a:solidFill>
                <a:latin typeface="Bebas Neue"/>
                <a:ea typeface="Bebas Neue"/>
                <a:cs typeface="Bebas Neue"/>
                <a:sym typeface="Bebas Neue"/>
              </a:defRPr>
            </a:lvl5pPr>
            <a:lvl6pPr lvl="5" rtl="0" algn="ctr">
              <a:lnSpc>
                <a:spcPct val="100000"/>
              </a:lnSpc>
              <a:spcBef>
                <a:spcPts val="1600"/>
              </a:spcBef>
              <a:spcAft>
                <a:spcPts val="0"/>
              </a:spcAft>
              <a:buClr>
                <a:schemeClr val="dk1"/>
              </a:buClr>
              <a:buSzPts val="1800"/>
              <a:buFont typeface="Bebas Neue"/>
              <a:buNone/>
              <a:defRPr sz="1800">
                <a:solidFill>
                  <a:schemeClr val="dk1"/>
                </a:solidFill>
                <a:latin typeface="Bebas Neue"/>
                <a:ea typeface="Bebas Neue"/>
                <a:cs typeface="Bebas Neue"/>
                <a:sym typeface="Bebas Neue"/>
              </a:defRPr>
            </a:lvl6pPr>
            <a:lvl7pPr lvl="6" rtl="0" algn="ctr">
              <a:lnSpc>
                <a:spcPct val="100000"/>
              </a:lnSpc>
              <a:spcBef>
                <a:spcPts val="1600"/>
              </a:spcBef>
              <a:spcAft>
                <a:spcPts val="0"/>
              </a:spcAft>
              <a:buClr>
                <a:schemeClr val="dk1"/>
              </a:buClr>
              <a:buSzPts val="1800"/>
              <a:buFont typeface="Bebas Neue"/>
              <a:buNone/>
              <a:defRPr sz="1800">
                <a:solidFill>
                  <a:schemeClr val="dk1"/>
                </a:solidFill>
                <a:latin typeface="Bebas Neue"/>
                <a:ea typeface="Bebas Neue"/>
                <a:cs typeface="Bebas Neue"/>
                <a:sym typeface="Bebas Neue"/>
              </a:defRPr>
            </a:lvl7pPr>
            <a:lvl8pPr lvl="7" rtl="0" algn="ctr">
              <a:lnSpc>
                <a:spcPct val="100000"/>
              </a:lnSpc>
              <a:spcBef>
                <a:spcPts val="1600"/>
              </a:spcBef>
              <a:spcAft>
                <a:spcPts val="0"/>
              </a:spcAft>
              <a:buClr>
                <a:schemeClr val="dk1"/>
              </a:buClr>
              <a:buSzPts val="1800"/>
              <a:buFont typeface="Bebas Neue"/>
              <a:buNone/>
              <a:defRPr sz="1800">
                <a:solidFill>
                  <a:schemeClr val="dk1"/>
                </a:solidFill>
                <a:latin typeface="Bebas Neue"/>
                <a:ea typeface="Bebas Neue"/>
                <a:cs typeface="Bebas Neue"/>
                <a:sym typeface="Bebas Neue"/>
              </a:defRPr>
            </a:lvl8pPr>
            <a:lvl9pPr lvl="8" rtl="0" algn="ctr">
              <a:lnSpc>
                <a:spcPct val="100000"/>
              </a:lnSpc>
              <a:spcBef>
                <a:spcPts val="1600"/>
              </a:spcBef>
              <a:spcAft>
                <a:spcPts val="1600"/>
              </a:spcAft>
              <a:buClr>
                <a:schemeClr val="dk1"/>
              </a:buClr>
              <a:buSzPts val="1800"/>
              <a:buFont typeface="Bebas Neue"/>
              <a:buNone/>
              <a:defRPr sz="18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6_1_1">
    <p:spTree>
      <p:nvGrpSpPr>
        <p:cNvPr id="219" name="Shape 219"/>
        <p:cNvGrpSpPr/>
        <p:nvPr/>
      </p:nvGrpSpPr>
      <p:grpSpPr>
        <a:xfrm>
          <a:off x="0" y="0"/>
          <a:ext cx="0" cy="0"/>
          <a:chOff x="0" y="0"/>
          <a:chExt cx="0" cy="0"/>
        </a:xfrm>
      </p:grpSpPr>
      <p:sp>
        <p:nvSpPr>
          <p:cNvPr id="220" name="Google Shape;220;p19"/>
          <p:cNvSpPr txBox="1"/>
          <p:nvPr>
            <p:ph type="title"/>
          </p:nvPr>
        </p:nvSpPr>
        <p:spPr>
          <a:xfrm>
            <a:off x="720000" y="367700"/>
            <a:ext cx="7704000" cy="609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atin typeface="Roboto Slab Light"/>
                <a:ea typeface="Roboto Slab Light"/>
                <a:cs typeface="Roboto Slab Light"/>
                <a:sym typeface="Roboto Slab Light"/>
              </a:defRPr>
            </a:lvl2pPr>
            <a:lvl3pPr lvl="2" rtl="0" algn="ctr">
              <a:spcBef>
                <a:spcPts val="0"/>
              </a:spcBef>
              <a:spcAft>
                <a:spcPts val="0"/>
              </a:spcAft>
              <a:buNone/>
              <a:defRPr>
                <a:latin typeface="Roboto Slab Light"/>
                <a:ea typeface="Roboto Slab Light"/>
                <a:cs typeface="Roboto Slab Light"/>
                <a:sym typeface="Roboto Slab Light"/>
              </a:defRPr>
            </a:lvl3pPr>
            <a:lvl4pPr lvl="3" rtl="0" algn="ctr">
              <a:spcBef>
                <a:spcPts val="0"/>
              </a:spcBef>
              <a:spcAft>
                <a:spcPts val="0"/>
              </a:spcAft>
              <a:buNone/>
              <a:defRPr>
                <a:latin typeface="Roboto Slab Light"/>
                <a:ea typeface="Roboto Slab Light"/>
                <a:cs typeface="Roboto Slab Light"/>
                <a:sym typeface="Roboto Slab Light"/>
              </a:defRPr>
            </a:lvl4pPr>
            <a:lvl5pPr lvl="4" rtl="0" algn="ctr">
              <a:spcBef>
                <a:spcPts val="0"/>
              </a:spcBef>
              <a:spcAft>
                <a:spcPts val="0"/>
              </a:spcAft>
              <a:buNone/>
              <a:defRPr>
                <a:latin typeface="Roboto Slab Light"/>
                <a:ea typeface="Roboto Slab Light"/>
                <a:cs typeface="Roboto Slab Light"/>
                <a:sym typeface="Roboto Slab Light"/>
              </a:defRPr>
            </a:lvl5pPr>
            <a:lvl6pPr lvl="5" rtl="0" algn="ctr">
              <a:spcBef>
                <a:spcPts val="0"/>
              </a:spcBef>
              <a:spcAft>
                <a:spcPts val="0"/>
              </a:spcAft>
              <a:buNone/>
              <a:defRPr>
                <a:latin typeface="Roboto Slab Light"/>
                <a:ea typeface="Roboto Slab Light"/>
                <a:cs typeface="Roboto Slab Light"/>
                <a:sym typeface="Roboto Slab Light"/>
              </a:defRPr>
            </a:lvl6pPr>
            <a:lvl7pPr lvl="6" rtl="0" algn="ctr">
              <a:spcBef>
                <a:spcPts val="0"/>
              </a:spcBef>
              <a:spcAft>
                <a:spcPts val="0"/>
              </a:spcAft>
              <a:buNone/>
              <a:defRPr>
                <a:latin typeface="Roboto Slab Light"/>
                <a:ea typeface="Roboto Slab Light"/>
                <a:cs typeface="Roboto Slab Light"/>
                <a:sym typeface="Roboto Slab Light"/>
              </a:defRPr>
            </a:lvl7pPr>
            <a:lvl8pPr lvl="7" rtl="0" algn="ctr">
              <a:spcBef>
                <a:spcPts val="0"/>
              </a:spcBef>
              <a:spcAft>
                <a:spcPts val="0"/>
              </a:spcAft>
              <a:buNone/>
              <a:defRPr>
                <a:latin typeface="Roboto Slab Light"/>
                <a:ea typeface="Roboto Slab Light"/>
                <a:cs typeface="Roboto Slab Light"/>
                <a:sym typeface="Roboto Slab Light"/>
              </a:defRPr>
            </a:lvl8pPr>
            <a:lvl9pPr lvl="8" rtl="0" algn="ctr">
              <a:spcBef>
                <a:spcPts val="0"/>
              </a:spcBef>
              <a:spcAft>
                <a:spcPts val="0"/>
              </a:spcAft>
              <a:buNone/>
              <a:defRPr>
                <a:latin typeface="Roboto Slab Light"/>
                <a:ea typeface="Roboto Slab Light"/>
                <a:cs typeface="Roboto Slab Light"/>
                <a:sym typeface="Roboto Slab Light"/>
              </a:defRPr>
            </a:lvl9pPr>
          </a:lstStyle>
          <a:p/>
        </p:txBody>
      </p:sp>
      <p:sp>
        <p:nvSpPr>
          <p:cNvPr id="221" name="Google Shape;221;p19"/>
          <p:cNvSpPr/>
          <p:nvPr/>
        </p:nvSpPr>
        <p:spPr>
          <a:xfrm flipH="1" rot="1275388">
            <a:off x="-1199012" y="4441054"/>
            <a:ext cx="2402223" cy="976572"/>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9"/>
          <p:cNvSpPr/>
          <p:nvPr/>
        </p:nvSpPr>
        <p:spPr>
          <a:xfrm flipH="1" rot="1275363">
            <a:off x="-987292" y="4724126"/>
            <a:ext cx="2831426" cy="849506"/>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9"/>
          <p:cNvSpPr/>
          <p:nvPr/>
        </p:nvSpPr>
        <p:spPr>
          <a:xfrm flipH="1" rot="-7200010">
            <a:off x="7532942" y="-39912"/>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9"/>
          <p:cNvSpPr/>
          <p:nvPr/>
        </p:nvSpPr>
        <p:spPr>
          <a:xfrm rot="-1706227">
            <a:off x="8004758" y="4392186"/>
            <a:ext cx="2402218" cy="976570"/>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9"/>
          <p:cNvSpPr/>
          <p:nvPr/>
        </p:nvSpPr>
        <p:spPr>
          <a:xfrm rot="-1706232">
            <a:off x="7550418" y="4585555"/>
            <a:ext cx="2831429"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9"/>
          <p:cNvSpPr/>
          <p:nvPr/>
        </p:nvSpPr>
        <p:spPr>
          <a:xfrm flipH="1" rot="9102685">
            <a:off x="-991384" y="-416227"/>
            <a:ext cx="2831423" cy="9397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9"/>
          <p:cNvSpPr/>
          <p:nvPr/>
        </p:nvSpPr>
        <p:spPr>
          <a:xfrm>
            <a:off x="1555908" y="319864"/>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9"/>
          <p:cNvSpPr/>
          <p:nvPr/>
        </p:nvSpPr>
        <p:spPr>
          <a:xfrm>
            <a:off x="291748" y="232682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9"/>
          <p:cNvSpPr/>
          <p:nvPr/>
        </p:nvSpPr>
        <p:spPr>
          <a:xfrm>
            <a:off x="4611675" y="4830532"/>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9"/>
          <p:cNvSpPr/>
          <p:nvPr/>
        </p:nvSpPr>
        <p:spPr>
          <a:xfrm>
            <a:off x="8683300" y="2444142"/>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9"/>
          <p:cNvSpPr/>
          <p:nvPr/>
        </p:nvSpPr>
        <p:spPr>
          <a:xfrm>
            <a:off x="7266201" y="854947"/>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6_1_1_3">
    <p:spTree>
      <p:nvGrpSpPr>
        <p:cNvPr id="232" name="Shape 232"/>
        <p:cNvGrpSpPr/>
        <p:nvPr/>
      </p:nvGrpSpPr>
      <p:grpSpPr>
        <a:xfrm>
          <a:off x="0" y="0"/>
          <a:ext cx="0" cy="0"/>
          <a:chOff x="0" y="0"/>
          <a:chExt cx="0" cy="0"/>
        </a:xfrm>
      </p:grpSpPr>
      <p:sp>
        <p:nvSpPr>
          <p:cNvPr id="233" name="Google Shape;233;p20"/>
          <p:cNvSpPr txBox="1"/>
          <p:nvPr>
            <p:ph type="title"/>
          </p:nvPr>
        </p:nvSpPr>
        <p:spPr>
          <a:xfrm>
            <a:off x="1780139" y="367712"/>
            <a:ext cx="5589900" cy="609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atin typeface="Roboto Slab Light"/>
                <a:ea typeface="Roboto Slab Light"/>
                <a:cs typeface="Roboto Slab Light"/>
                <a:sym typeface="Roboto Slab Light"/>
              </a:defRPr>
            </a:lvl2pPr>
            <a:lvl3pPr lvl="2" rtl="0" algn="ctr">
              <a:spcBef>
                <a:spcPts val="0"/>
              </a:spcBef>
              <a:spcAft>
                <a:spcPts val="0"/>
              </a:spcAft>
              <a:buNone/>
              <a:defRPr>
                <a:latin typeface="Roboto Slab Light"/>
                <a:ea typeface="Roboto Slab Light"/>
                <a:cs typeface="Roboto Slab Light"/>
                <a:sym typeface="Roboto Slab Light"/>
              </a:defRPr>
            </a:lvl3pPr>
            <a:lvl4pPr lvl="3" rtl="0" algn="ctr">
              <a:spcBef>
                <a:spcPts val="0"/>
              </a:spcBef>
              <a:spcAft>
                <a:spcPts val="0"/>
              </a:spcAft>
              <a:buNone/>
              <a:defRPr>
                <a:latin typeface="Roboto Slab Light"/>
                <a:ea typeface="Roboto Slab Light"/>
                <a:cs typeface="Roboto Slab Light"/>
                <a:sym typeface="Roboto Slab Light"/>
              </a:defRPr>
            </a:lvl4pPr>
            <a:lvl5pPr lvl="4" rtl="0" algn="ctr">
              <a:spcBef>
                <a:spcPts val="0"/>
              </a:spcBef>
              <a:spcAft>
                <a:spcPts val="0"/>
              </a:spcAft>
              <a:buNone/>
              <a:defRPr>
                <a:latin typeface="Roboto Slab Light"/>
                <a:ea typeface="Roboto Slab Light"/>
                <a:cs typeface="Roboto Slab Light"/>
                <a:sym typeface="Roboto Slab Light"/>
              </a:defRPr>
            </a:lvl5pPr>
            <a:lvl6pPr lvl="5" rtl="0" algn="ctr">
              <a:spcBef>
                <a:spcPts val="0"/>
              </a:spcBef>
              <a:spcAft>
                <a:spcPts val="0"/>
              </a:spcAft>
              <a:buNone/>
              <a:defRPr>
                <a:latin typeface="Roboto Slab Light"/>
                <a:ea typeface="Roboto Slab Light"/>
                <a:cs typeface="Roboto Slab Light"/>
                <a:sym typeface="Roboto Slab Light"/>
              </a:defRPr>
            </a:lvl6pPr>
            <a:lvl7pPr lvl="6" rtl="0" algn="ctr">
              <a:spcBef>
                <a:spcPts val="0"/>
              </a:spcBef>
              <a:spcAft>
                <a:spcPts val="0"/>
              </a:spcAft>
              <a:buNone/>
              <a:defRPr>
                <a:latin typeface="Roboto Slab Light"/>
                <a:ea typeface="Roboto Slab Light"/>
                <a:cs typeface="Roboto Slab Light"/>
                <a:sym typeface="Roboto Slab Light"/>
              </a:defRPr>
            </a:lvl7pPr>
            <a:lvl8pPr lvl="7" rtl="0" algn="ctr">
              <a:spcBef>
                <a:spcPts val="0"/>
              </a:spcBef>
              <a:spcAft>
                <a:spcPts val="0"/>
              </a:spcAft>
              <a:buNone/>
              <a:defRPr>
                <a:latin typeface="Roboto Slab Light"/>
                <a:ea typeface="Roboto Slab Light"/>
                <a:cs typeface="Roboto Slab Light"/>
                <a:sym typeface="Roboto Slab Light"/>
              </a:defRPr>
            </a:lvl8pPr>
            <a:lvl9pPr lvl="8" rtl="0" algn="ctr">
              <a:spcBef>
                <a:spcPts val="0"/>
              </a:spcBef>
              <a:spcAft>
                <a:spcPts val="0"/>
              </a:spcAft>
              <a:buNone/>
              <a:defRPr>
                <a:latin typeface="Roboto Slab Light"/>
                <a:ea typeface="Roboto Slab Light"/>
                <a:cs typeface="Roboto Slab Light"/>
                <a:sym typeface="Roboto Slab Light"/>
              </a:defRPr>
            </a:lvl9pPr>
          </a:lstStyle>
          <a:p/>
        </p:txBody>
      </p:sp>
      <p:sp>
        <p:nvSpPr>
          <p:cNvPr id="234" name="Google Shape;234;p20"/>
          <p:cNvSpPr/>
          <p:nvPr/>
        </p:nvSpPr>
        <p:spPr>
          <a:xfrm rot="2169362">
            <a:off x="-775978" y="4846585"/>
            <a:ext cx="2402225" cy="976573"/>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0"/>
          <p:cNvSpPr/>
          <p:nvPr/>
        </p:nvSpPr>
        <p:spPr>
          <a:xfrm rot="2169371">
            <a:off x="-1129976" y="4726453"/>
            <a:ext cx="2831432" cy="8495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0"/>
          <p:cNvSpPr/>
          <p:nvPr/>
        </p:nvSpPr>
        <p:spPr>
          <a:xfrm flipH="1" rot="-7200010">
            <a:off x="7377505" y="-398337"/>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0"/>
          <p:cNvSpPr/>
          <p:nvPr/>
        </p:nvSpPr>
        <p:spPr>
          <a:xfrm flipH="1" rot="-1992378">
            <a:off x="7649458" y="4551062"/>
            <a:ext cx="2402219"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0"/>
          <p:cNvSpPr/>
          <p:nvPr/>
        </p:nvSpPr>
        <p:spPr>
          <a:xfrm flipH="1" rot="-1992390">
            <a:off x="7662974" y="4465296"/>
            <a:ext cx="2831436"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20"/>
          <p:cNvSpPr/>
          <p:nvPr/>
        </p:nvSpPr>
        <p:spPr>
          <a:xfrm rot="6183256">
            <a:off x="-1129974" y="-211847"/>
            <a:ext cx="2831427" cy="9397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0"/>
          <p:cNvSpPr/>
          <p:nvPr/>
        </p:nvSpPr>
        <p:spPr>
          <a:xfrm>
            <a:off x="8314920" y="429926"/>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0"/>
          <p:cNvSpPr/>
          <p:nvPr/>
        </p:nvSpPr>
        <p:spPr>
          <a:xfrm>
            <a:off x="8775423" y="269407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0"/>
          <p:cNvSpPr/>
          <p:nvPr/>
        </p:nvSpPr>
        <p:spPr>
          <a:xfrm>
            <a:off x="5436275" y="4791245"/>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0"/>
          <p:cNvSpPr/>
          <p:nvPr/>
        </p:nvSpPr>
        <p:spPr>
          <a:xfrm>
            <a:off x="239363" y="3210454"/>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0"/>
          <p:cNvSpPr/>
          <p:nvPr/>
        </p:nvSpPr>
        <p:spPr>
          <a:xfrm>
            <a:off x="1598951" y="429922"/>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grpSp>
        <p:nvGrpSpPr>
          <p:cNvPr id="26" name="Google Shape;26;p3"/>
          <p:cNvGrpSpPr/>
          <p:nvPr/>
        </p:nvGrpSpPr>
        <p:grpSpPr>
          <a:xfrm>
            <a:off x="-1092262" y="-1368569"/>
            <a:ext cx="11489305" cy="6530495"/>
            <a:chOff x="-1092262" y="-1368569"/>
            <a:chExt cx="11489305" cy="6530495"/>
          </a:xfrm>
        </p:grpSpPr>
        <p:sp>
          <p:nvSpPr>
            <p:cNvPr id="27" name="Google Shape;27;p3"/>
            <p:cNvSpPr/>
            <p:nvPr/>
          </p:nvSpPr>
          <p:spPr>
            <a:xfrm flipH="1" rot="-7632071">
              <a:off x="8080791" y="201543"/>
              <a:ext cx="2402224" cy="976573"/>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flipH="1" rot="-7632054">
              <a:off x="7434381" y="-408864"/>
              <a:ext cx="2831437" cy="849506"/>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flipH="1" rot="9000012">
              <a:off x="-1047006" y="219983"/>
              <a:ext cx="2831419" cy="939698"/>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a:off x="6766141" y="4185355"/>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a:off x="5753650" y="4312423"/>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flipH="1" rot="9165273">
              <a:off x="-929310" y="-386288"/>
              <a:ext cx="2831414" cy="939706"/>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flipH="1">
              <a:off x="1342238" y="4185355"/>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flipH="1">
              <a:off x="-683252" y="4222227"/>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3"/>
          <p:cNvSpPr txBox="1"/>
          <p:nvPr>
            <p:ph idx="1" type="subTitle"/>
          </p:nvPr>
        </p:nvSpPr>
        <p:spPr>
          <a:xfrm>
            <a:off x="730800" y="2275002"/>
            <a:ext cx="7682400" cy="9675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800"/>
              <a:buNone/>
              <a:defRPr sz="5800">
                <a:solidFill>
                  <a:schemeClr val="dk1"/>
                </a:solidFill>
                <a:latin typeface="Fredoka One"/>
                <a:ea typeface="Fredoka One"/>
                <a:cs typeface="Fredoka One"/>
                <a:sym typeface="Fredoka One"/>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p:txBody>
      </p:sp>
      <p:sp>
        <p:nvSpPr>
          <p:cNvPr id="36" name="Google Shape;36;p3"/>
          <p:cNvSpPr txBox="1"/>
          <p:nvPr>
            <p:ph idx="2" type="subTitle"/>
          </p:nvPr>
        </p:nvSpPr>
        <p:spPr>
          <a:xfrm>
            <a:off x="2646000" y="3258563"/>
            <a:ext cx="3852000" cy="862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000">
                <a:solidFill>
                  <a:schemeClr val="dk1"/>
                </a:solidFill>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p:txBody>
      </p:sp>
      <p:grpSp>
        <p:nvGrpSpPr>
          <p:cNvPr id="37" name="Google Shape;37;p3"/>
          <p:cNvGrpSpPr/>
          <p:nvPr/>
        </p:nvGrpSpPr>
        <p:grpSpPr>
          <a:xfrm>
            <a:off x="239363" y="429922"/>
            <a:ext cx="8686346" cy="4558931"/>
            <a:chOff x="239363" y="429922"/>
            <a:chExt cx="8686346" cy="4558931"/>
          </a:xfrm>
        </p:grpSpPr>
        <p:sp>
          <p:nvSpPr>
            <p:cNvPr id="38" name="Google Shape;38;p3"/>
            <p:cNvSpPr/>
            <p:nvPr/>
          </p:nvSpPr>
          <p:spPr>
            <a:xfrm>
              <a:off x="8314920" y="429926"/>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3"/>
            <p:cNvSpPr/>
            <p:nvPr/>
          </p:nvSpPr>
          <p:spPr>
            <a:xfrm>
              <a:off x="8775423" y="269407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3"/>
            <p:cNvSpPr/>
            <p:nvPr/>
          </p:nvSpPr>
          <p:spPr>
            <a:xfrm>
              <a:off x="5436275" y="4791245"/>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239363" y="3210454"/>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1598951" y="429922"/>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 name="Google Shape;43;p3"/>
          <p:cNvSpPr txBox="1"/>
          <p:nvPr>
            <p:ph hasCustomPrompt="1" type="title"/>
          </p:nvPr>
        </p:nvSpPr>
        <p:spPr>
          <a:xfrm>
            <a:off x="1683000" y="708422"/>
            <a:ext cx="5778000" cy="16941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999999"/>
              </a:buClr>
              <a:buSzPts val="12000"/>
              <a:buNone/>
              <a:defRPr sz="12000"/>
            </a:lvl1pPr>
            <a:lvl2pPr lvl="1"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2pPr>
            <a:lvl3pPr lvl="2"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3pPr>
            <a:lvl4pPr lvl="3"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4pPr>
            <a:lvl5pPr lvl="4"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5pPr>
            <a:lvl6pPr lvl="5"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6pPr>
            <a:lvl7pPr lvl="6"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7pPr>
            <a:lvl8pPr lvl="7"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8pPr>
            <a:lvl9pPr lvl="8"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6_1_1_3_1">
    <p:spTree>
      <p:nvGrpSpPr>
        <p:cNvPr id="245" name="Shape 245"/>
        <p:cNvGrpSpPr/>
        <p:nvPr/>
      </p:nvGrpSpPr>
      <p:grpSpPr>
        <a:xfrm>
          <a:off x="0" y="0"/>
          <a:ext cx="0" cy="0"/>
          <a:chOff x="0" y="0"/>
          <a:chExt cx="0" cy="0"/>
        </a:xfrm>
      </p:grpSpPr>
      <p:sp>
        <p:nvSpPr>
          <p:cNvPr id="246" name="Google Shape;246;p21"/>
          <p:cNvSpPr txBox="1"/>
          <p:nvPr>
            <p:ph type="title"/>
          </p:nvPr>
        </p:nvSpPr>
        <p:spPr>
          <a:xfrm>
            <a:off x="724200" y="367700"/>
            <a:ext cx="7695600" cy="609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atin typeface="Roboto Slab Light"/>
                <a:ea typeface="Roboto Slab Light"/>
                <a:cs typeface="Roboto Slab Light"/>
                <a:sym typeface="Roboto Slab Light"/>
              </a:defRPr>
            </a:lvl2pPr>
            <a:lvl3pPr lvl="2" rtl="0" algn="ctr">
              <a:spcBef>
                <a:spcPts val="0"/>
              </a:spcBef>
              <a:spcAft>
                <a:spcPts val="0"/>
              </a:spcAft>
              <a:buNone/>
              <a:defRPr>
                <a:latin typeface="Roboto Slab Light"/>
                <a:ea typeface="Roboto Slab Light"/>
                <a:cs typeface="Roboto Slab Light"/>
                <a:sym typeface="Roboto Slab Light"/>
              </a:defRPr>
            </a:lvl3pPr>
            <a:lvl4pPr lvl="3" rtl="0" algn="ctr">
              <a:spcBef>
                <a:spcPts val="0"/>
              </a:spcBef>
              <a:spcAft>
                <a:spcPts val="0"/>
              </a:spcAft>
              <a:buNone/>
              <a:defRPr>
                <a:latin typeface="Roboto Slab Light"/>
                <a:ea typeface="Roboto Slab Light"/>
                <a:cs typeface="Roboto Slab Light"/>
                <a:sym typeface="Roboto Slab Light"/>
              </a:defRPr>
            </a:lvl4pPr>
            <a:lvl5pPr lvl="4" rtl="0" algn="ctr">
              <a:spcBef>
                <a:spcPts val="0"/>
              </a:spcBef>
              <a:spcAft>
                <a:spcPts val="0"/>
              </a:spcAft>
              <a:buNone/>
              <a:defRPr>
                <a:latin typeface="Roboto Slab Light"/>
                <a:ea typeface="Roboto Slab Light"/>
                <a:cs typeface="Roboto Slab Light"/>
                <a:sym typeface="Roboto Slab Light"/>
              </a:defRPr>
            </a:lvl5pPr>
            <a:lvl6pPr lvl="5" rtl="0" algn="ctr">
              <a:spcBef>
                <a:spcPts val="0"/>
              </a:spcBef>
              <a:spcAft>
                <a:spcPts val="0"/>
              </a:spcAft>
              <a:buNone/>
              <a:defRPr>
                <a:latin typeface="Roboto Slab Light"/>
                <a:ea typeface="Roboto Slab Light"/>
                <a:cs typeface="Roboto Slab Light"/>
                <a:sym typeface="Roboto Slab Light"/>
              </a:defRPr>
            </a:lvl6pPr>
            <a:lvl7pPr lvl="6" rtl="0" algn="ctr">
              <a:spcBef>
                <a:spcPts val="0"/>
              </a:spcBef>
              <a:spcAft>
                <a:spcPts val="0"/>
              </a:spcAft>
              <a:buNone/>
              <a:defRPr>
                <a:latin typeface="Roboto Slab Light"/>
                <a:ea typeface="Roboto Slab Light"/>
                <a:cs typeface="Roboto Slab Light"/>
                <a:sym typeface="Roboto Slab Light"/>
              </a:defRPr>
            </a:lvl7pPr>
            <a:lvl8pPr lvl="7" rtl="0" algn="ctr">
              <a:spcBef>
                <a:spcPts val="0"/>
              </a:spcBef>
              <a:spcAft>
                <a:spcPts val="0"/>
              </a:spcAft>
              <a:buNone/>
              <a:defRPr>
                <a:latin typeface="Roboto Slab Light"/>
                <a:ea typeface="Roboto Slab Light"/>
                <a:cs typeface="Roboto Slab Light"/>
                <a:sym typeface="Roboto Slab Light"/>
              </a:defRPr>
            </a:lvl8pPr>
            <a:lvl9pPr lvl="8" rtl="0" algn="ctr">
              <a:spcBef>
                <a:spcPts val="0"/>
              </a:spcBef>
              <a:spcAft>
                <a:spcPts val="0"/>
              </a:spcAft>
              <a:buNone/>
              <a:defRPr>
                <a:latin typeface="Roboto Slab Light"/>
                <a:ea typeface="Roboto Slab Light"/>
                <a:cs typeface="Roboto Slab Light"/>
                <a:sym typeface="Roboto Slab Light"/>
              </a:defRPr>
            </a:lvl9pPr>
          </a:lstStyle>
          <a:p/>
        </p:txBody>
      </p:sp>
      <p:sp>
        <p:nvSpPr>
          <p:cNvPr id="247" name="Google Shape;247;p21"/>
          <p:cNvSpPr/>
          <p:nvPr/>
        </p:nvSpPr>
        <p:spPr>
          <a:xfrm rot="10800000">
            <a:off x="-983153" y="-92844"/>
            <a:ext cx="2666155" cy="1069537"/>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1"/>
          <p:cNvSpPr/>
          <p:nvPr/>
        </p:nvSpPr>
        <p:spPr>
          <a:xfrm>
            <a:off x="7839623" y="4000518"/>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1"/>
          <p:cNvSpPr/>
          <p:nvPr/>
        </p:nvSpPr>
        <p:spPr>
          <a:xfrm>
            <a:off x="2290284" y="-12"/>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1"/>
          <p:cNvSpPr/>
          <p:nvPr/>
        </p:nvSpPr>
        <p:spPr>
          <a:xfrm>
            <a:off x="8629856" y="1020995"/>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1"/>
          <p:cNvSpPr/>
          <p:nvPr/>
        </p:nvSpPr>
        <p:spPr>
          <a:xfrm>
            <a:off x="7333401" y="164914"/>
            <a:ext cx="255210" cy="255210"/>
          </a:xfrm>
          <a:custGeom>
            <a:rect b="b" l="l" r="r" t="t"/>
            <a:pathLst>
              <a:path extrusionOk="0" h="1564" w="1564">
                <a:moveTo>
                  <a:pt x="782" y="1"/>
                </a:moveTo>
                <a:cubicBezTo>
                  <a:pt x="341" y="1"/>
                  <a:pt x="1" y="353"/>
                  <a:pt x="1" y="782"/>
                </a:cubicBezTo>
                <a:cubicBezTo>
                  <a:pt x="1" y="1210"/>
                  <a:pt x="341" y="1563"/>
                  <a:pt x="782" y="1563"/>
                </a:cubicBezTo>
                <a:cubicBezTo>
                  <a:pt x="1210" y="1563"/>
                  <a:pt x="1563" y="1210"/>
                  <a:pt x="1563" y="782"/>
                </a:cubicBezTo>
                <a:cubicBezTo>
                  <a:pt x="1563" y="353"/>
                  <a:pt x="1210" y="1"/>
                  <a:pt x="78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1"/>
          <p:cNvSpPr/>
          <p:nvPr/>
        </p:nvSpPr>
        <p:spPr>
          <a:xfrm>
            <a:off x="8902897" y="3224607"/>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1"/>
          <p:cNvSpPr/>
          <p:nvPr/>
        </p:nvSpPr>
        <p:spPr>
          <a:xfrm>
            <a:off x="2726521" y="4809635"/>
            <a:ext cx="94806" cy="81426"/>
          </a:xfrm>
          <a:custGeom>
            <a:rect b="b" l="l" r="r" t="t"/>
            <a:pathLst>
              <a:path extrusionOk="0" h="499" w="581">
                <a:moveTo>
                  <a:pt x="328" y="1"/>
                </a:moveTo>
                <a:cubicBezTo>
                  <a:pt x="114" y="1"/>
                  <a:pt x="1" y="265"/>
                  <a:pt x="152" y="429"/>
                </a:cubicBezTo>
                <a:cubicBezTo>
                  <a:pt x="204" y="477"/>
                  <a:pt x="266" y="498"/>
                  <a:pt x="326" y="498"/>
                </a:cubicBezTo>
                <a:cubicBezTo>
                  <a:pt x="457" y="498"/>
                  <a:pt x="580" y="399"/>
                  <a:pt x="580" y="253"/>
                </a:cubicBezTo>
                <a:cubicBezTo>
                  <a:pt x="580" y="114"/>
                  <a:pt x="467"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1"/>
          <p:cNvSpPr/>
          <p:nvPr/>
        </p:nvSpPr>
        <p:spPr>
          <a:xfrm>
            <a:off x="285064" y="2837401"/>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CUSTOM_6_1_1_3_1_1">
    <p:spTree>
      <p:nvGrpSpPr>
        <p:cNvPr id="255" name="Shape 255"/>
        <p:cNvGrpSpPr/>
        <p:nvPr/>
      </p:nvGrpSpPr>
      <p:grpSpPr>
        <a:xfrm>
          <a:off x="0" y="0"/>
          <a:ext cx="0" cy="0"/>
          <a:chOff x="0" y="0"/>
          <a:chExt cx="0" cy="0"/>
        </a:xfrm>
      </p:grpSpPr>
      <p:sp>
        <p:nvSpPr>
          <p:cNvPr id="256" name="Google Shape;256;p22"/>
          <p:cNvSpPr txBox="1"/>
          <p:nvPr>
            <p:ph type="title"/>
          </p:nvPr>
        </p:nvSpPr>
        <p:spPr>
          <a:xfrm>
            <a:off x="1780139" y="367712"/>
            <a:ext cx="5589900" cy="609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atin typeface="Roboto Slab Light"/>
                <a:ea typeface="Roboto Slab Light"/>
                <a:cs typeface="Roboto Slab Light"/>
                <a:sym typeface="Roboto Slab Light"/>
              </a:defRPr>
            </a:lvl2pPr>
            <a:lvl3pPr lvl="2" rtl="0" algn="ctr">
              <a:spcBef>
                <a:spcPts val="0"/>
              </a:spcBef>
              <a:spcAft>
                <a:spcPts val="0"/>
              </a:spcAft>
              <a:buNone/>
              <a:defRPr>
                <a:latin typeface="Roboto Slab Light"/>
                <a:ea typeface="Roboto Slab Light"/>
                <a:cs typeface="Roboto Slab Light"/>
                <a:sym typeface="Roboto Slab Light"/>
              </a:defRPr>
            </a:lvl3pPr>
            <a:lvl4pPr lvl="3" rtl="0" algn="ctr">
              <a:spcBef>
                <a:spcPts val="0"/>
              </a:spcBef>
              <a:spcAft>
                <a:spcPts val="0"/>
              </a:spcAft>
              <a:buNone/>
              <a:defRPr>
                <a:latin typeface="Roboto Slab Light"/>
                <a:ea typeface="Roboto Slab Light"/>
                <a:cs typeface="Roboto Slab Light"/>
                <a:sym typeface="Roboto Slab Light"/>
              </a:defRPr>
            </a:lvl4pPr>
            <a:lvl5pPr lvl="4" rtl="0" algn="ctr">
              <a:spcBef>
                <a:spcPts val="0"/>
              </a:spcBef>
              <a:spcAft>
                <a:spcPts val="0"/>
              </a:spcAft>
              <a:buNone/>
              <a:defRPr>
                <a:latin typeface="Roboto Slab Light"/>
                <a:ea typeface="Roboto Slab Light"/>
                <a:cs typeface="Roboto Slab Light"/>
                <a:sym typeface="Roboto Slab Light"/>
              </a:defRPr>
            </a:lvl5pPr>
            <a:lvl6pPr lvl="5" rtl="0" algn="ctr">
              <a:spcBef>
                <a:spcPts val="0"/>
              </a:spcBef>
              <a:spcAft>
                <a:spcPts val="0"/>
              </a:spcAft>
              <a:buNone/>
              <a:defRPr>
                <a:latin typeface="Roboto Slab Light"/>
                <a:ea typeface="Roboto Slab Light"/>
                <a:cs typeface="Roboto Slab Light"/>
                <a:sym typeface="Roboto Slab Light"/>
              </a:defRPr>
            </a:lvl6pPr>
            <a:lvl7pPr lvl="6" rtl="0" algn="ctr">
              <a:spcBef>
                <a:spcPts val="0"/>
              </a:spcBef>
              <a:spcAft>
                <a:spcPts val="0"/>
              </a:spcAft>
              <a:buNone/>
              <a:defRPr>
                <a:latin typeface="Roboto Slab Light"/>
                <a:ea typeface="Roboto Slab Light"/>
                <a:cs typeface="Roboto Slab Light"/>
                <a:sym typeface="Roboto Slab Light"/>
              </a:defRPr>
            </a:lvl7pPr>
            <a:lvl8pPr lvl="7" rtl="0" algn="ctr">
              <a:spcBef>
                <a:spcPts val="0"/>
              </a:spcBef>
              <a:spcAft>
                <a:spcPts val="0"/>
              </a:spcAft>
              <a:buNone/>
              <a:defRPr>
                <a:latin typeface="Roboto Slab Light"/>
                <a:ea typeface="Roboto Slab Light"/>
                <a:cs typeface="Roboto Slab Light"/>
                <a:sym typeface="Roboto Slab Light"/>
              </a:defRPr>
            </a:lvl8pPr>
            <a:lvl9pPr lvl="8" rtl="0" algn="ctr">
              <a:spcBef>
                <a:spcPts val="0"/>
              </a:spcBef>
              <a:spcAft>
                <a:spcPts val="0"/>
              </a:spcAft>
              <a:buNone/>
              <a:defRPr>
                <a:latin typeface="Roboto Slab Light"/>
                <a:ea typeface="Roboto Slab Light"/>
                <a:cs typeface="Roboto Slab Light"/>
                <a:sym typeface="Roboto Slab Light"/>
              </a:defRPr>
            </a:lvl9pPr>
          </a:lstStyle>
          <a:p/>
        </p:txBody>
      </p:sp>
      <p:sp>
        <p:nvSpPr>
          <p:cNvPr id="257" name="Google Shape;257;p22"/>
          <p:cNvSpPr/>
          <p:nvPr/>
        </p:nvSpPr>
        <p:spPr>
          <a:xfrm flipH="1" rot="1275388">
            <a:off x="-1199012" y="4441054"/>
            <a:ext cx="2402223" cy="976572"/>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2"/>
          <p:cNvSpPr/>
          <p:nvPr/>
        </p:nvSpPr>
        <p:spPr>
          <a:xfrm flipH="1" rot="1275363">
            <a:off x="-987292" y="4724126"/>
            <a:ext cx="2831426" cy="849506"/>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2"/>
          <p:cNvSpPr/>
          <p:nvPr/>
        </p:nvSpPr>
        <p:spPr>
          <a:xfrm flipH="1" rot="-7200010">
            <a:off x="7532942" y="-39912"/>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2"/>
          <p:cNvSpPr/>
          <p:nvPr/>
        </p:nvSpPr>
        <p:spPr>
          <a:xfrm rot="-1706227">
            <a:off x="8004758" y="4392186"/>
            <a:ext cx="2402218" cy="976570"/>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2"/>
          <p:cNvSpPr/>
          <p:nvPr/>
        </p:nvSpPr>
        <p:spPr>
          <a:xfrm rot="-1706232">
            <a:off x="7550418" y="4585555"/>
            <a:ext cx="2831429"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2"/>
          <p:cNvSpPr/>
          <p:nvPr/>
        </p:nvSpPr>
        <p:spPr>
          <a:xfrm flipH="1" rot="9102685">
            <a:off x="-991384" y="-416227"/>
            <a:ext cx="2831423" cy="9397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2"/>
          <p:cNvSpPr/>
          <p:nvPr/>
        </p:nvSpPr>
        <p:spPr>
          <a:xfrm>
            <a:off x="1555908" y="319864"/>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2"/>
          <p:cNvSpPr/>
          <p:nvPr/>
        </p:nvSpPr>
        <p:spPr>
          <a:xfrm>
            <a:off x="291748" y="232682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2"/>
          <p:cNvSpPr/>
          <p:nvPr/>
        </p:nvSpPr>
        <p:spPr>
          <a:xfrm>
            <a:off x="1580475" y="3901870"/>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2"/>
          <p:cNvSpPr/>
          <p:nvPr/>
        </p:nvSpPr>
        <p:spPr>
          <a:xfrm>
            <a:off x="7371775" y="3962642"/>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2"/>
          <p:cNvSpPr/>
          <p:nvPr/>
        </p:nvSpPr>
        <p:spPr>
          <a:xfrm>
            <a:off x="7266201" y="854947"/>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6_1_1_2">
    <p:spTree>
      <p:nvGrpSpPr>
        <p:cNvPr id="268" name="Shape 268"/>
        <p:cNvGrpSpPr/>
        <p:nvPr/>
      </p:nvGrpSpPr>
      <p:grpSpPr>
        <a:xfrm>
          <a:off x="0" y="0"/>
          <a:ext cx="0" cy="0"/>
          <a:chOff x="0" y="0"/>
          <a:chExt cx="0" cy="0"/>
        </a:xfrm>
      </p:grpSpPr>
      <p:sp>
        <p:nvSpPr>
          <p:cNvPr id="269" name="Google Shape;269;p23"/>
          <p:cNvSpPr txBox="1"/>
          <p:nvPr>
            <p:ph type="title"/>
          </p:nvPr>
        </p:nvSpPr>
        <p:spPr>
          <a:xfrm>
            <a:off x="1780139" y="368902"/>
            <a:ext cx="5589900" cy="6090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atin typeface="Roboto Slab Light"/>
                <a:ea typeface="Roboto Slab Light"/>
                <a:cs typeface="Roboto Slab Light"/>
                <a:sym typeface="Roboto Slab Light"/>
              </a:defRPr>
            </a:lvl2pPr>
            <a:lvl3pPr lvl="2" rtl="0" algn="ctr">
              <a:spcBef>
                <a:spcPts val="0"/>
              </a:spcBef>
              <a:spcAft>
                <a:spcPts val="0"/>
              </a:spcAft>
              <a:buNone/>
              <a:defRPr>
                <a:latin typeface="Roboto Slab Light"/>
                <a:ea typeface="Roboto Slab Light"/>
                <a:cs typeface="Roboto Slab Light"/>
                <a:sym typeface="Roboto Slab Light"/>
              </a:defRPr>
            </a:lvl3pPr>
            <a:lvl4pPr lvl="3" rtl="0" algn="ctr">
              <a:spcBef>
                <a:spcPts val="0"/>
              </a:spcBef>
              <a:spcAft>
                <a:spcPts val="0"/>
              </a:spcAft>
              <a:buNone/>
              <a:defRPr>
                <a:latin typeface="Roboto Slab Light"/>
                <a:ea typeface="Roboto Slab Light"/>
                <a:cs typeface="Roboto Slab Light"/>
                <a:sym typeface="Roboto Slab Light"/>
              </a:defRPr>
            </a:lvl4pPr>
            <a:lvl5pPr lvl="4" rtl="0" algn="ctr">
              <a:spcBef>
                <a:spcPts val="0"/>
              </a:spcBef>
              <a:spcAft>
                <a:spcPts val="0"/>
              </a:spcAft>
              <a:buNone/>
              <a:defRPr>
                <a:latin typeface="Roboto Slab Light"/>
                <a:ea typeface="Roboto Slab Light"/>
                <a:cs typeface="Roboto Slab Light"/>
                <a:sym typeface="Roboto Slab Light"/>
              </a:defRPr>
            </a:lvl5pPr>
            <a:lvl6pPr lvl="5" rtl="0" algn="ctr">
              <a:spcBef>
                <a:spcPts val="0"/>
              </a:spcBef>
              <a:spcAft>
                <a:spcPts val="0"/>
              </a:spcAft>
              <a:buNone/>
              <a:defRPr>
                <a:latin typeface="Roboto Slab Light"/>
                <a:ea typeface="Roboto Slab Light"/>
                <a:cs typeface="Roboto Slab Light"/>
                <a:sym typeface="Roboto Slab Light"/>
              </a:defRPr>
            </a:lvl6pPr>
            <a:lvl7pPr lvl="6" rtl="0" algn="ctr">
              <a:spcBef>
                <a:spcPts val="0"/>
              </a:spcBef>
              <a:spcAft>
                <a:spcPts val="0"/>
              </a:spcAft>
              <a:buNone/>
              <a:defRPr>
                <a:latin typeface="Roboto Slab Light"/>
                <a:ea typeface="Roboto Slab Light"/>
                <a:cs typeface="Roboto Slab Light"/>
                <a:sym typeface="Roboto Slab Light"/>
              </a:defRPr>
            </a:lvl7pPr>
            <a:lvl8pPr lvl="7" rtl="0" algn="ctr">
              <a:spcBef>
                <a:spcPts val="0"/>
              </a:spcBef>
              <a:spcAft>
                <a:spcPts val="0"/>
              </a:spcAft>
              <a:buNone/>
              <a:defRPr>
                <a:latin typeface="Roboto Slab Light"/>
                <a:ea typeface="Roboto Slab Light"/>
                <a:cs typeface="Roboto Slab Light"/>
                <a:sym typeface="Roboto Slab Light"/>
              </a:defRPr>
            </a:lvl8pPr>
            <a:lvl9pPr lvl="8" rtl="0" algn="ctr">
              <a:spcBef>
                <a:spcPts val="0"/>
              </a:spcBef>
              <a:spcAft>
                <a:spcPts val="0"/>
              </a:spcAft>
              <a:buNone/>
              <a:defRPr>
                <a:latin typeface="Roboto Slab Light"/>
                <a:ea typeface="Roboto Slab Light"/>
                <a:cs typeface="Roboto Slab Light"/>
                <a:sym typeface="Roboto Slab Light"/>
              </a:defRPr>
            </a:lvl9pPr>
          </a:lstStyle>
          <a:p/>
        </p:txBody>
      </p:sp>
      <p:sp>
        <p:nvSpPr>
          <p:cNvPr id="270" name="Google Shape;270;p23"/>
          <p:cNvSpPr txBox="1"/>
          <p:nvPr>
            <p:ph idx="1" type="subTitle"/>
          </p:nvPr>
        </p:nvSpPr>
        <p:spPr>
          <a:xfrm>
            <a:off x="2812075" y="1657350"/>
            <a:ext cx="3526200" cy="914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400"/>
              <a:buNone/>
              <a:defRPr sz="16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271" name="Google Shape;271;p23"/>
          <p:cNvSpPr/>
          <p:nvPr/>
        </p:nvSpPr>
        <p:spPr>
          <a:xfrm>
            <a:off x="1555908" y="319864"/>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3"/>
          <p:cNvSpPr/>
          <p:nvPr/>
        </p:nvSpPr>
        <p:spPr>
          <a:xfrm>
            <a:off x="291748" y="232682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3"/>
          <p:cNvSpPr/>
          <p:nvPr/>
        </p:nvSpPr>
        <p:spPr>
          <a:xfrm>
            <a:off x="4611675" y="4830532"/>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3"/>
          <p:cNvSpPr/>
          <p:nvPr/>
        </p:nvSpPr>
        <p:spPr>
          <a:xfrm>
            <a:off x="8683300" y="2444142"/>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3"/>
          <p:cNvSpPr/>
          <p:nvPr/>
        </p:nvSpPr>
        <p:spPr>
          <a:xfrm>
            <a:off x="7266201" y="854947"/>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6" name="Google Shape;276;p23"/>
          <p:cNvGrpSpPr/>
          <p:nvPr/>
        </p:nvGrpSpPr>
        <p:grpSpPr>
          <a:xfrm flipH="1">
            <a:off x="6269213" y="1434771"/>
            <a:ext cx="5815361" cy="3708730"/>
            <a:chOff x="-1243353" y="1445621"/>
            <a:chExt cx="5815361" cy="3708730"/>
          </a:xfrm>
        </p:grpSpPr>
        <p:sp>
          <p:nvSpPr>
            <p:cNvPr id="277" name="Google Shape;277;p23"/>
            <p:cNvSpPr/>
            <p:nvPr/>
          </p:nvSpPr>
          <p:spPr>
            <a:xfrm flipH="1">
              <a:off x="-1243353" y="1445621"/>
              <a:ext cx="2626803" cy="3708730"/>
            </a:xfrm>
            <a:custGeom>
              <a:rect b="b" l="l" r="r" t="t"/>
              <a:pathLst>
                <a:path extrusionOk="0" h="12954" w="9175">
                  <a:moveTo>
                    <a:pt x="3671" y="1"/>
                  </a:moveTo>
                  <a:cubicBezTo>
                    <a:pt x="2819" y="1"/>
                    <a:pt x="2105" y="491"/>
                    <a:pt x="2105" y="491"/>
                  </a:cubicBezTo>
                  <a:cubicBezTo>
                    <a:pt x="2105" y="491"/>
                    <a:pt x="1311" y="7157"/>
                    <a:pt x="656" y="8694"/>
                  </a:cubicBezTo>
                  <a:cubicBezTo>
                    <a:pt x="1" y="10244"/>
                    <a:pt x="996" y="12953"/>
                    <a:pt x="996" y="12953"/>
                  </a:cubicBezTo>
                  <a:lnTo>
                    <a:pt x="6629" y="12953"/>
                  </a:lnTo>
                  <a:cubicBezTo>
                    <a:pt x="9174" y="10408"/>
                    <a:pt x="7624" y="7522"/>
                    <a:pt x="6440" y="6842"/>
                  </a:cubicBezTo>
                  <a:cubicBezTo>
                    <a:pt x="5268" y="6161"/>
                    <a:pt x="6755" y="3024"/>
                    <a:pt x="5457" y="1045"/>
                  </a:cubicBezTo>
                  <a:cubicBezTo>
                    <a:pt x="4924" y="238"/>
                    <a:pt x="4264" y="1"/>
                    <a:pt x="367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3"/>
            <p:cNvSpPr/>
            <p:nvPr/>
          </p:nvSpPr>
          <p:spPr>
            <a:xfrm flipH="1">
              <a:off x="2169788" y="4177780"/>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3"/>
            <p:cNvSpPr/>
            <p:nvPr/>
          </p:nvSpPr>
          <p:spPr>
            <a:xfrm flipH="1">
              <a:off x="-442377" y="3174677"/>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3"/>
            <p:cNvSpPr/>
            <p:nvPr/>
          </p:nvSpPr>
          <p:spPr>
            <a:xfrm flipH="1">
              <a:off x="-582301" y="3492638"/>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3"/>
            <p:cNvSpPr/>
            <p:nvPr/>
          </p:nvSpPr>
          <p:spPr>
            <a:xfrm flipH="1">
              <a:off x="131549" y="3471863"/>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2" name="Google Shape;282;p23"/>
          <p:cNvGrpSpPr/>
          <p:nvPr/>
        </p:nvGrpSpPr>
        <p:grpSpPr>
          <a:xfrm>
            <a:off x="-2907987" y="1434771"/>
            <a:ext cx="5815361" cy="3708730"/>
            <a:chOff x="-1243353" y="1445621"/>
            <a:chExt cx="5815361" cy="3708730"/>
          </a:xfrm>
        </p:grpSpPr>
        <p:sp>
          <p:nvSpPr>
            <p:cNvPr id="283" name="Google Shape;283;p23"/>
            <p:cNvSpPr/>
            <p:nvPr/>
          </p:nvSpPr>
          <p:spPr>
            <a:xfrm flipH="1">
              <a:off x="-1243353" y="1445621"/>
              <a:ext cx="2626803" cy="3708730"/>
            </a:xfrm>
            <a:custGeom>
              <a:rect b="b" l="l" r="r" t="t"/>
              <a:pathLst>
                <a:path extrusionOk="0" h="12954" w="9175">
                  <a:moveTo>
                    <a:pt x="3671" y="1"/>
                  </a:moveTo>
                  <a:cubicBezTo>
                    <a:pt x="2819" y="1"/>
                    <a:pt x="2105" y="491"/>
                    <a:pt x="2105" y="491"/>
                  </a:cubicBezTo>
                  <a:cubicBezTo>
                    <a:pt x="2105" y="491"/>
                    <a:pt x="1311" y="7157"/>
                    <a:pt x="656" y="8694"/>
                  </a:cubicBezTo>
                  <a:cubicBezTo>
                    <a:pt x="1" y="10244"/>
                    <a:pt x="996" y="12953"/>
                    <a:pt x="996" y="12953"/>
                  </a:cubicBezTo>
                  <a:lnTo>
                    <a:pt x="6629" y="12953"/>
                  </a:lnTo>
                  <a:cubicBezTo>
                    <a:pt x="9174" y="10408"/>
                    <a:pt x="7624" y="7522"/>
                    <a:pt x="6440" y="6842"/>
                  </a:cubicBezTo>
                  <a:cubicBezTo>
                    <a:pt x="5268" y="6161"/>
                    <a:pt x="6755" y="3024"/>
                    <a:pt x="5457" y="1045"/>
                  </a:cubicBezTo>
                  <a:cubicBezTo>
                    <a:pt x="4924" y="238"/>
                    <a:pt x="4264" y="1"/>
                    <a:pt x="367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3"/>
            <p:cNvSpPr/>
            <p:nvPr/>
          </p:nvSpPr>
          <p:spPr>
            <a:xfrm flipH="1">
              <a:off x="2169788" y="4177780"/>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3"/>
            <p:cNvSpPr/>
            <p:nvPr/>
          </p:nvSpPr>
          <p:spPr>
            <a:xfrm flipH="1">
              <a:off x="-442377" y="3174677"/>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3"/>
            <p:cNvSpPr/>
            <p:nvPr/>
          </p:nvSpPr>
          <p:spPr>
            <a:xfrm flipH="1">
              <a:off x="-582301" y="3492638"/>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3"/>
            <p:cNvSpPr/>
            <p:nvPr/>
          </p:nvSpPr>
          <p:spPr>
            <a:xfrm flipH="1">
              <a:off x="131549" y="3471863"/>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8" name="Google Shape;288;p23"/>
          <p:cNvSpPr/>
          <p:nvPr/>
        </p:nvSpPr>
        <p:spPr>
          <a:xfrm flipH="1" rot="-7200010">
            <a:off x="7532942" y="-39912"/>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3"/>
          <p:cNvSpPr/>
          <p:nvPr/>
        </p:nvSpPr>
        <p:spPr>
          <a:xfrm flipH="1" rot="9102685">
            <a:off x="-991384" y="-416227"/>
            <a:ext cx="2831423" cy="9397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3"/>
          <p:cNvSpPr/>
          <p:nvPr/>
        </p:nvSpPr>
        <p:spPr>
          <a:xfrm>
            <a:off x="3339748" y="407942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9">
    <p:spTree>
      <p:nvGrpSpPr>
        <p:cNvPr id="291" name="Shape 291"/>
        <p:cNvGrpSpPr/>
        <p:nvPr/>
      </p:nvGrpSpPr>
      <p:grpSpPr>
        <a:xfrm>
          <a:off x="0" y="0"/>
          <a:ext cx="0" cy="0"/>
          <a:chOff x="0" y="0"/>
          <a:chExt cx="0" cy="0"/>
        </a:xfrm>
      </p:grpSpPr>
      <p:sp>
        <p:nvSpPr>
          <p:cNvPr id="292" name="Google Shape;292;p24"/>
          <p:cNvSpPr txBox="1"/>
          <p:nvPr>
            <p:ph idx="1" type="subTitle"/>
          </p:nvPr>
        </p:nvSpPr>
        <p:spPr>
          <a:xfrm>
            <a:off x="720000" y="2210863"/>
            <a:ext cx="7704000" cy="1254000"/>
          </a:xfrm>
          <a:prstGeom prst="rect">
            <a:avLst/>
          </a:prstGeom>
        </p:spPr>
        <p:txBody>
          <a:bodyPr anchorCtr="0" anchor="ctr" bIns="91425" lIns="91425" spcFirstLastPara="1" rIns="91425" wrap="square" tIns="91425">
            <a:noAutofit/>
          </a:bodyPr>
          <a:lstStyle>
            <a:lvl1pPr lvl="0" rtl="0" algn="ctr">
              <a:lnSpc>
                <a:spcPct val="70000"/>
              </a:lnSpc>
              <a:spcBef>
                <a:spcPts val="0"/>
              </a:spcBef>
              <a:spcAft>
                <a:spcPts val="0"/>
              </a:spcAft>
              <a:buClr>
                <a:schemeClr val="dk1"/>
              </a:buClr>
              <a:buSzPts val="1800"/>
              <a:buNone/>
              <a:defRPr sz="5800">
                <a:solidFill>
                  <a:schemeClr val="dk1"/>
                </a:solidFill>
                <a:latin typeface="Fredoka One"/>
                <a:ea typeface="Fredoka One"/>
                <a:cs typeface="Fredoka One"/>
                <a:sym typeface="Fredoka 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293" name="Google Shape;293;p24"/>
          <p:cNvSpPr txBox="1"/>
          <p:nvPr>
            <p:ph idx="2" type="subTitle"/>
          </p:nvPr>
        </p:nvSpPr>
        <p:spPr>
          <a:xfrm>
            <a:off x="2646000" y="3258563"/>
            <a:ext cx="3852000" cy="862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2000">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294" name="Google Shape;294;p24"/>
          <p:cNvSpPr txBox="1"/>
          <p:nvPr>
            <p:ph hasCustomPrompt="1" type="title"/>
          </p:nvPr>
        </p:nvSpPr>
        <p:spPr>
          <a:xfrm>
            <a:off x="1683000" y="708422"/>
            <a:ext cx="5778000" cy="16941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999999"/>
              </a:buClr>
              <a:buSzPts val="12000"/>
              <a:buNone/>
              <a:defRPr sz="12000"/>
            </a:lvl1pPr>
            <a:lvl2pPr lvl="1"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2pPr>
            <a:lvl3pPr lvl="2"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3pPr>
            <a:lvl4pPr lvl="3"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4pPr>
            <a:lvl5pPr lvl="4"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5pPr>
            <a:lvl6pPr lvl="5"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6pPr>
            <a:lvl7pPr lvl="6"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7pPr>
            <a:lvl8pPr lvl="7"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8pPr>
            <a:lvl9pPr lvl="8" rtl="0" algn="r">
              <a:spcBef>
                <a:spcPts val="0"/>
              </a:spcBef>
              <a:spcAft>
                <a:spcPts val="0"/>
              </a:spcAft>
              <a:buClr>
                <a:srgbClr val="999999"/>
              </a:buClr>
              <a:buSzPts val="12000"/>
              <a:buFont typeface="Fira Sans Extra Condensed Medium"/>
              <a:buNone/>
              <a:defRPr sz="12000">
                <a:solidFill>
                  <a:srgbClr val="999999"/>
                </a:solidFill>
                <a:latin typeface="Fira Sans Extra Condensed Medium"/>
                <a:ea typeface="Fira Sans Extra Condensed Medium"/>
                <a:cs typeface="Fira Sans Extra Condensed Medium"/>
                <a:sym typeface="Fira Sans Extra Condensed Medium"/>
              </a:defRPr>
            </a:lvl9pPr>
          </a:lstStyle>
          <a:p>
            <a:r>
              <a:t>xx%</a:t>
            </a:r>
          </a:p>
        </p:txBody>
      </p:sp>
      <p:sp>
        <p:nvSpPr>
          <p:cNvPr id="295" name="Google Shape;295;p24"/>
          <p:cNvSpPr/>
          <p:nvPr/>
        </p:nvSpPr>
        <p:spPr>
          <a:xfrm>
            <a:off x="2091104" y="4270980"/>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6" name="Google Shape;296;p24"/>
          <p:cNvGrpSpPr/>
          <p:nvPr/>
        </p:nvGrpSpPr>
        <p:grpSpPr>
          <a:xfrm>
            <a:off x="-1437393" y="3166055"/>
            <a:ext cx="3342193" cy="3142240"/>
            <a:chOff x="-1437393" y="3166055"/>
            <a:chExt cx="3342193" cy="3142240"/>
          </a:xfrm>
        </p:grpSpPr>
        <p:sp>
          <p:nvSpPr>
            <p:cNvPr id="297" name="Google Shape;297;p24"/>
            <p:cNvSpPr/>
            <p:nvPr/>
          </p:nvSpPr>
          <p:spPr>
            <a:xfrm flipH="1" rot="2543314">
              <a:off x="-512630" y="4649624"/>
              <a:ext cx="2402233" cy="976576"/>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4"/>
            <p:cNvSpPr/>
            <p:nvPr/>
          </p:nvSpPr>
          <p:spPr>
            <a:xfrm flipH="1" rot="2543308">
              <a:off x="-1490720" y="3997637"/>
              <a:ext cx="2831414"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9" name="Google Shape;299;p24"/>
          <p:cNvGrpSpPr/>
          <p:nvPr/>
        </p:nvGrpSpPr>
        <p:grpSpPr>
          <a:xfrm>
            <a:off x="7553120" y="-1059049"/>
            <a:ext cx="2824748" cy="2422231"/>
            <a:chOff x="7208320" y="-1293699"/>
            <a:chExt cx="2824748" cy="2422231"/>
          </a:xfrm>
        </p:grpSpPr>
        <p:sp>
          <p:nvSpPr>
            <p:cNvPr id="300" name="Google Shape;300;p24"/>
            <p:cNvSpPr/>
            <p:nvPr/>
          </p:nvSpPr>
          <p:spPr>
            <a:xfrm rot="-8500548">
              <a:off x="7252289" y="-654086"/>
              <a:ext cx="2402221" cy="976572"/>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4"/>
            <p:cNvSpPr/>
            <p:nvPr/>
          </p:nvSpPr>
          <p:spPr>
            <a:xfrm rot="-8500564">
              <a:off x="7243314" y="-507334"/>
              <a:ext cx="2831424" cy="8495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2" name="Google Shape;302;p24"/>
          <p:cNvGrpSpPr/>
          <p:nvPr/>
        </p:nvGrpSpPr>
        <p:grpSpPr>
          <a:xfrm rot="-1862601">
            <a:off x="-1199267" y="-276175"/>
            <a:ext cx="3334421" cy="976597"/>
            <a:chOff x="-4113698" y="70143"/>
            <a:chExt cx="3334333" cy="976571"/>
          </a:xfrm>
        </p:grpSpPr>
        <p:sp>
          <p:nvSpPr>
            <p:cNvPr id="303" name="Google Shape;303;p24"/>
            <p:cNvSpPr/>
            <p:nvPr/>
          </p:nvSpPr>
          <p:spPr>
            <a:xfrm flipH="1" rot="10800000">
              <a:off x="-3181586" y="70143"/>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4"/>
            <p:cNvSpPr/>
            <p:nvPr/>
          </p:nvSpPr>
          <p:spPr>
            <a:xfrm flipH="1" rot="10800000">
              <a:off x="-4113698" y="70155"/>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5" name="Google Shape;305;p24"/>
          <p:cNvGrpSpPr/>
          <p:nvPr/>
        </p:nvGrpSpPr>
        <p:grpSpPr>
          <a:xfrm>
            <a:off x="4805025" y="3978058"/>
            <a:ext cx="5327689" cy="1205974"/>
            <a:chOff x="4805025" y="3978058"/>
            <a:chExt cx="5327689" cy="1205974"/>
          </a:xfrm>
        </p:grpSpPr>
        <p:sp>
          <p:nvSpPr>
            <p:cNvPr id="306" name="Google Shape;306;p24"/>
            <p:cNvSpPr/>
            <p:nvPr/>
          </p:nvSpPr>
          <p:spPr>
            <a:xfrm>
              <a:off x="4805025" y="4334529"/>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4"/>
            <p:cNvSpPr/>
            <p:nvPr/>
          </p:nvSpPr>
          <p:spPr>
            <a:xfrm>
              <a:off x="6113173" y="3978058"/>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2">
    <p:spTree>
      <p:nvGrpSpPr>
        <p:cNvPr id="308" name="Shape 308"/>
        <p:cNvGrpSpPr/>
        <p:nvPr/>
      </p:nvGrpSpPr>
      <p:grpSpPr>
        <a:xfrm>
          <a:off x="0" y="0"/>
          <a:ext cx="0" cy="0"/>
          <a:chOff x="0" y="0"/>
          <a:chExt cx="0" cy="0"/>
        </a:xfrm>
      </p:grpSpPr>
      <p:grpSp>
        <p:nvGrpSpPr>
          <p:cNvPr id="309" name="Google Shape;309;p25"/>
          <p:cNvGrpSpPr/>
          <p:nvPr/>
        </p:nvGrpSpPr>
        <p:grpSpPr>
          <a:xfrm>
            <a:off x="-1107923" y="-1389455"/>
            <a:ext cx="11603770" cy="7827215"/>
            <a:chOff x="-1107923" y="-1389455"/>
            <a:chExt cx="11603770" cy="7827215"/>
          </a:xfrm>
        </p:grpSpPr>
        <p:sp>
          <p:nvSpPr>
            <p:cNvPr id="310" name="Google Shape;310;p25"/>
            <p:cNvSpPr/>
            <p:nvPr/>
          </p:nvSpPr>
          <p:spPr>
            <a:xfrm rot="2169362">
              <a:off x="-775978" y="4846585"/>
              <a:ext cx="2402225" cy="976573"/>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5"/>
            <p:cNvSpPr/>
            <p:nvPr/>
          </p:nvSpPr>
          <p:spPr>
            <a:xfrm rot="2169371">
              <a:off x="-1129976" y="4726453"/>
              <a:ext cx="2831432" cy="8495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5"/>
            <p:cNvSpPr/>
            <p:nvPr/>
          </p:nvSpPr>
          <p:spPr>
            <a:xfrm flipH="1" rot="-7200010">
              <a:off x="7377505" y="-398337"/>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5"/>
            <p:cNvSpPr/>
            <p:nvPr/>
          </p:nvSpPr>
          <p:spPr>
            <a:xfrm flipH="1" rot="-1992378">
              <a:off x="7649458" y="4551062"/>
              <a:ext cx="2402219"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5"/>
            <p:cNvSpPr/>
            <p:nvPr/>
          </p:nvSpPr>
          <p:spPr>
            <a:xfrm flipH="1" rot="-1992390">
              <a:off x="7662974" y="4465296"/>
              <a:ext cx="2831436"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5"/>
            <p:cNvSpPr/>
            <p:nvPr/>
          </p:nvSpPr>
          <p:spPr>
            <a:xfrm rot="6183256">
              <a:off x="-1129974" y="-211847"/>
              <a:ext cx="2831427" cy="9397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5"/>
            <p:cNvSpPr/>
            <p:nvPr/>
          </p:nvSpPr>
          <p:spPr>
            <a:xfrm>
              <a:off x="8314920" y="429926"/>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5"/>
            <p:cNvSpPr/>
            <p:nvPr/>
          </p:nvSpPr>
          <p:spPr>
            <a:xfrm>
              <a:off x="8775423" y="269407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5"/>
            <p:cNvSpPr/>
            <p:nvPr/>
          </p:nvSpPr>
          <p:spPr>
            <a:xfrm>
              <a:off x="5436275" y="4791245"/>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5"/>
            <p:cNvSpPr/>
            <p:nvPr/>
          </p:nvSpPr>
          <p:spPr>
            <a:xfrm>
              <a:off x="239363" y="3210454"/>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5"/>
            <p:cNvSpPr/>
            <p:nvPr/>
          </p:nvSpPr>
          <p:spPr>
            <a:xfrm>
              <a:off x="1598951" y="429922"/>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1" name="Google Shape;321;p25"/>
          <p:cNvSpPr txBox="1"/>
          <p:nvPr>
            <p:ph type="ctrTitle"/>
          </p:nvPr>
        </p:nvSpPr>
        <p:spPr>
          <a:xfrm>
            <a:off x="6273951" y="1594462"/>
            <a:ext cx="1972800" cy="5778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8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322" name="Google Shape;322;p25"/>
          <p:cNvSpPr txBox="1"/>
          <p:nvPr>
            <p:ph idx="1" type="subTitle"/>
          </p:nvPr>
        </p:nvSpPr>
        <p:spPr>
          <a:xfrm>
            <a:off x="6290076" y="2145271"/>
            <a:ext cx="2142600" cy="6090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323" name="Google Shape;323;p25"/>
          <p:cNvSpPr txBox="1"/>
          <p:nvPr>
            <p:ph idx="2" type="ctrTitle"/>
          </p:nvPr>
        </p:nvSpPr>
        <p:spPr>
          <a:xfrm>
            <a:off x="6273951" y="3004212"/>
            <a:ext cx="2142600" cy="5778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8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324" name="Google Shape;324;p25"/>
          <p:cNvSpPr txBox="1"/>
          <p:nvPr>
            <p:ph idx="3" type="subTitle"/>
          </p:nvPr>
        </p:nvSpPr>
        <p:spPr>
          <a:xfrm>
            <a:off x="6290076" y="3554684"/>
            <a:ext cx="2142600" cy="6090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325" name="Google Shape;325;p25"/>
          <p:cNvSpPr txBox="1"/>
          <p:nvPr>
            <p:ph idx="4" type="ctrTitle"/>
          </p:nvPr>
        </p:nvSpPr>
        <p:spPr>
          <a:xfrm>
            <a:off x="716889" y="1594462"/>
            <a:ext cx="2142600" cy="577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1600"/>
              <a:buNone/>
              <a:defRPr sz="18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326" name="Google Shape;326;p25"/>
          <p:cNvSpPr txBox="1"/>
          <p:nvPr>
            <p:ph idx="5" type="subTitle"/>
          </p:nvPr>
        </p:nvSpPr>
        <p:spPr>
          <a:xfrm>
            <a:off x="733015" y="2145271"/>
            <a:ext cx="2142600" cy="6090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0"/>
              </a:spcBef>
              <a:spcAft>
                <a:spcPts val="0"/>
              </a:spcAft>
              <a:buNone/>
              <a:defRPr sz="1400">
                <a:solidFill>
                  <a:schemeClr val="dk1"/>
                </a:solidFill>
              </a:defRPr>
            </a:lvl2pPr>
            <a:lvl3pPr lvl="2" rtl="0" algn="r">
              <a:lnSpc>
                <a:spcPct val="100000"/>
              </a:lnSpc>
              <a:spcBef>
                <a:spcPts val="0"/>
              </a:spcBef>
              <a:spcAft>
                <a:spcPts val="0"/>
              </a:spcAft>
              <a:buNone/>
              <a:defRPr sz="1400">
                <a:solidFill>
                  <a:schemeClr val="dk1"/>
                </a:solidFill>
              </a:defRPr>
            </a:lvl3pPr>
            <a:lvl4pPr lvl="3" rtl="0" algn="r">
              <a:lnSpc>
                <a:spcPct val="100000"/>
              </a:lnSpc>
              <a:spcBef>
                <a:spcPts val="0"/>
              </a:spcBef>
              <a:spcAft>
                <a:spcPts val="0"/>
              </a:spcAft>
              <a:buNone/>
              <a:defRPr sz="1400">
                <a:solidFill>
                  <a:schemeClr val="dk1"/>
                </a:solidFill>
              </a:defRPr>
            </a:lvl4pPr>
            <a:lvl5pPr lvl="4" rtl="0" algn="r">
              <a:lnSpc>
                <a:spcPct val="100000"/>
              </a:lnSpc>
              <a:spcBef>
                <a:spcPts val="0"/>
              </a:spcBef>
              <a:spcAft>
                <a:spcPts val="0"/>
              </a:spcAft>
              <a:buNone/>
              <a:defRPr sz="1400">
                <a:solidFill>
                  <a:schemeClr val="dk1"/>
                </a:solidFill>
              </a:defRPr>
            </a:lvl5pPr>
            <a:lvl6pPr lvl="5" rtl="0" algn="r">
              <a:lnSpc>
                <a:spcPct val="100000"/>
              </a:lnSpc>
              <a:spcBef>
                <a:spcPts val="0"/>
              </a:spcBef>
              <a:spcAft>
                <a:spcPts val="0"/>
              </a:spcAft>
              <a:buNone/>
              <a:defRPr sz="1400">
                <a:solidFill>
                  <a:schemeClr val="dk1"/>
                </a:solidFill>
              </a:defRPr>
            </a:lvl6pPr>
            <a:lvl7pPr lvl="6" rtl="0" algn="r">
              <a:lnSpc>
                <a:spcPct val="100000"/>
              </a:lnSpc>
              <a:spcBef>
                <a:spcPts val="0"/>
              </a:spcBef>
              <a:spcAft>
                <a:spcPts val="0"/>
              </a:spcAft>
              <a:buNone/>
              <a:defRPr sz="1400">
                <a:solidFill>
                  <a:schemeClr val="dk1"/>
                </a:solidFill>
              </a:defRPr>
            </a:lvl7pPr>
            <a:lvl8pPr lvl="7" rtl="0" algn="r">
              <a:lnSpc>
                <a:spcPct val="100000"/>
              </a:lnSpc>
              <a:spcBef>
                <a:spcPts val="0"/>
              </a:spcBef>
              <a:spcAft>
                <a:spcPts val="0"/>
              </a:spcAft>
              <a:buNone/>
              <a:defRPr sz="1400">
                <a:solidFill>
                  <a:schemeClr val="dk1"/>
                </a:solidFill>
              </a:defRPr>
            </a:lvl8pPr>
            <a:lvl9pPr lvl="8" rtl="0" algn="r">
              <a:lnSpc>
                <a:spcPct val="100000"/>
              </a:lnSpc>
              <a:spcBef>
                <a:spcPts val="0"/>
              </a:spcBef>
              <a:spcAft>
                <a:spcPts val="0"/>
              </a:spcAft>
              <a:buNone/>
              <a:defRPr sz="1400">
                <a:solidFill>
                  <a:schemeClr val="dk1"/>
                </a:solidFill>
              </a:defRPr>
            </a:lvl9pPr>
          </a:lstStyle>
          <a:p/>
        </p:txBody>
      </p:sp>
      <p:sp>
        <p:nvSpPr>
          <p:cNvPr id="327" name="Google Shape;327;p25"/>
          <p:cNvSpPr txBox="1"/>
          <p:nvPr>
            <p:ph idx="6" type="ctrTitle"/>
          </p:nvPr>
        </p:nvSpPr>
        <p:spPr>
          <a:xfrm>
            <a:off x="716889" y="3004212"/>
            <a:ext cx="2142600" cy="577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1600"/>
              <a:buNone/>
              <a:defRPr sz="18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328" name="Google Shape;328;p25"/>
          <p:cNvSpPr txBox="1"/>
          <p:nvPr>
            <p:ph idx="7" type="subTitle"/>
          </p:nvPr>
        </p:nvSpPr>
        <p:spPr>
          <a:xfrm>
            <a:off x="733015" y="3554684"/>
            <a:ext cx="2142600" cy="6090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0"/>
              </a:spcBef>
              <a:spcAft>
                <a:spcPts val="0"/>
              </a:spcAft>
              <a:buNone/>
              <a:defRPr sz="1400">
                <a:solidFill>
                  <a:schemeClr val="dk1"/>
                </a:solidFill>
              </a:defRPr>
            </a:lvl2pPr>
            <a:lvl3pPr lvl="2" rtl="0" algn="r">
              <a:lnSpc>
                <a:spcPct val="100000"/>
              </a:lnSpc>
              <a:spcBef>
                <a:spcPts val="0"/>
              </a:spcBef>
              <a:spcAft>
                <a:spcPts val="0"/>
              </a:spcAft>
              <a:buNone/>
              <a:defRPr sz="1400">
                <a:solidFill>
                  <a:schemeClr val="dk1"/>
                </a:solidFill>
              </a:defRPr>
            </a:lvl3pPr>
            <a:lvl4pPr lvl="3" rtl="0" algn="r">
              <a:lnSpc>
                <a:spcPct val="100000"/>
              </a:lnSpc>
              <a:spcBef>
                <a:spcPts val="0"/>
              </a:spcBef>
              <a:spcAft>
                <a:spcPts val="0"/>
              </a:spcAft>
              <a:buNone/>
              <a:defRPr sz="1400">
                <a:solidFill>
                  <a:schemeClr val="dk1"/>
                </a:solidFill>
              </a:defRPr>
            </a:lvl4pPr>
            <a:lvl5pPr lvl="4" rtl="0" algn="r">
              <a:lnSpc>
                <a:spcPct val="100000"/>
              </a:lnSpc>
              <a:spcBef>
                <a:spcPts val="0"/>
              </a:spcBef>
              <a:spcAft>
                <a:spcPts val="0"/>
              </a:spcAft>
              <a:buNone/>
              <a:defRPr sz="1400">
                <a:solidFill>
                  <a:schemeClr val="dk1"/>
                </a:solidFill>
              </a:defRPr>
            </a:lvl5pPr>
            <a:lvl6pPr lvl="5" rtl="0" algn="r">
              <a:lnSpc>
                <a:spcPct val="100000"/>
              </a:lnSpc>
              <a:spcBef>
                <a:spcPts val="0"/>
              </a:spcBef>
              <a:spcAft>
                <a:spcPts val="0"/>
              </a:spcAft>
              <a:buNone/>
              <a:defRPr sz="1400">
                <a:solidFill>
                  <a:schemeClr val="dk1"/>
                </a:solidFill>
              </a:defRPr>
            </a:lvl6pPr>
            <a:lvl7pPr lvl="6" rtl="0" algn="r">
              <a:lnSpc>
                <a:spcPct val="100000"/>
              </a:lnSpc>
              <a:spcBef>
                <a:spcPts val="0"/>
              </a:spcBef>
              <a:spcAft>
                <a:spcPts val="0"/>
              </a:spcAft>
              <a:buNone/>
              <a:defRPr sz="1400">
                <a:solidFill>
                  <a:schemeClr val="dk1"/>
                </a:solidFill>
              </a:defRPr>
            </a:lvl7pPr>
            <a:lvl8pPr lvl="7" rtl="0" algn="r">
              <a:lnSpc>
                <a:spcPct val="100000"/>
              </a:lnSpc>
              <a:spcBef>
                <a:spcPts val="0"/>
              </a:spcBef>
              <a:spcAft>
                <a:spcPts val="0"/>
              </a:spcAft>
              <a:buNone/>
              <a:defRPr sz="1400">
                <a:solidFill>
                  <a:schemeClr val="dk1"/>
                </a:solidFill>
              </a:defRPr>
            </a:lvl8pPr>
            <a:lvl9pPr lvl="8" rtl="0" algn="r">
              <a:lnSpc>
                <a:spcPct val="100000"/>
              </a:lnSpc>
              <a:spcBef>
                <a:spcPts val="0"/>
              </a:spcBef>
              <a:spcAft>
                <a:spcPts val="0"/>
              </a:spcAft>
              <a:buNone/>
              <a:defRPr sz="1400">
                <a:solidFill>
                  <a:schemeClr val="dk1"/>
                </a:solidFill>
              </a:defRPr>
            </a:lvl9pPr>
          </a:lstStyle>
          <a:p/>
        </p:txBody>
      </p:sp>
      <p:sp>
        <p:nvSpPr>
          <p:cNvPr id="329" name="Google Shape;329;p25"/>
          <p:cNvSpPr txBox="1"/>
          <p:nvPr>
            <p:ph idx="8" type="title"/>
          </p:nvPr>
        </p:nvSpPr>
        <p:spPr>
          <a:xfrm>
            <a:off x="1780139" y="367712"/>
            <a:ext cx="5589900" cy="609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atin typeface="Roboto Slab Light"/>
                <a:ea typeface="Roboto Slab Light"/>
                <a:cs typeface="Roboto Slab Light"/>
                <a:sym typeface="Roboto Slab Light"/>
              </a:defRPr>
            </a:lvl2pPr>
            <a:lvl3pPr lvl="2" rtl="0" algn="ctr">
              <a:spcBef>
                <a:spcPts val="0"/>
              </a:spcBef>
              <a:spcAft>
                <a:spcPts val="0"/>
              </a:spcAft>
              <a:buNone/>
              <a:defRPr>
                <a:latin typeface="Roboto Slab Light"/>
                <a:ea typeface="Roboto Slab Light"/>
                <a:cs typeface="Roboto Slab Light"/>
                <a:sym typeface="Roboto Slab Light"/>
              </a:defRPr>
            </a:lvl3pPr>
            <a:lvl4pPr lvl="3" rtl="0" algn="ctr">
              <a:spcBef>
                <a:spcPts val="0"/>
              </a:spcBef>
              <a:spcAft>
                <a:spcPts val="0"/>
              </a:spcAft>
              <a:buNone/>
              <a:defRPr>
                <a:latin typeface="Roboto Slab Light"/>
                <a:ea typeface="Roboto Slab Light"/>
                <a:cs typeface="Roboto Slab Light"/>
                <a:sym typeface="Roboto Slab Light"/>
              </a:defRPr>
            </a:lvl4pPr>
            <a:lvl5pPr lvl="4" rtl="0" algn="ctr">
              <a:spcBef>
                <a:spcPts val="0"/>
              </a:spcBef>
              <a:spcAft>
                <a:spcPts val="0"/>
              </a:spcAft>
              <a:buNone/>
              <a:defRPr>
                <a:latin typeface="Roboto Slab Light"/>
                <a:ea typeface="Roboto Slab Light"/>
                <a:cs typeface="Roboto Slab Light"/>
                <a:sym typeface="Roboto Slab Light"/>
              </a:defRPr>
            </a:lvl5pPr>
            <a:lvl6pPr lvl="5" rtl="0" algn="ctr">
              <a:spcBef>
                <a:spcPts val="0"/>
              </a:spcBef>
              <a:spcAft>
                <a:spcPts val="0"/>
              </a:spcAft>
              <a:buNone/>
              <a:defRPr>
                <a:latin typeface="Roboto Slab Light"/>
                <a:ea typeface="Roboto Slab Light"/>
                <a:cs typeface="Roboto Slab Light"/>
                <a:sym typeface="Roboto Slab Light"/>
              </a:defRPr>
            </a:lvl6pPr>
            <a:lvl7pPr lvl="6" rtl="0" algn="ctr">
              <a:spcBef>
                <a:spcPts val="0"/>
              </a:spcBef>
              <a:spcAft>
                <a:spcPts val="0"/>
              </a:spcAft>
              <a:buNone/>
              <a:defRPr>
                <a:latin typeface="Roboto Slab Light"/>
                <a:ea typeface="Roboto Slab Light"/>
                <a:cs typeface="Roboto Slab Light"/>
                <a:sym typeface="Roboto Slab Light"/>
              </a:defRPr>
            </a:lvl7pPr>
            <a:lvl8pPr lvl="7" rtl="0" algn="ctr">
              <a:spcBef>
                <a:spcPts val="0"/>
              </a:spcBef>
              <a:spcAft>
                <a:spcPts val="0"/>
              </a:spcAft>
              <a:buNone/>
              <a:defRPr>
                <a:latin typeface="Roboto Slab Light"/>
                <a:ea typeface="Roboto Slab Light"/>
                <a:cs typeface="Roboto Slab Light"/>
                <a:sym typeface="Roboto Slab Light"/>
              </a:defRPr>
            </a:lvl8pPr>
            <a:lvl9pPr lvl="8" rtl="0" algn="ctr">
              <a:spcBef>
                <a:spcPts val="0"/>
              </a:spcBef>
              <a:spcAft>
                <a:spcPts val="0"/>
              </a:spcAft>
              <a:buNone/>
              <a:defRPr>
                <a:latin typeface="Roboto Slab Light"/>
                <a:ea typeface="Roboto Slab Light"/>
                <a:cs typeface="Roboto Slab Light"/>
                <a:sym typeface="Roboto Slab Light"/>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3">
    <p:spTree>
      <p:nvGrpSpPr>
        <p:cNvPr id="330" name="Shape 330"/>
        <p:cNvGrpSpPr/>
        <p:nvPr/>
      </p:nvGrpSpPr>
      <p:grpSpPr>
        <a:xfrm>
          <a:off x="0" y="0"/>
          <a:ext cx="0" cy="0"/>
          <a:chOff x="0" y="0"/>
          <a:chExt cx="0" cy="0"/>
        </a:xfrm>
      </p:grpSpPr>
      <p:grpSp>
        <p:nvGrpSpPr>
          <p:cNvPr id="331" name="Google Shape;331;p26"/>
          <p:cNvGrpSpPr/>
          <p:nvPr/>
        </p:nvGrpSpPr>
        <p:grpSpPr>
          <a:xfrm>
            <a:off x="-1243353" y="1445621"/>
            <a:ext cx="11376068" cy="3710821"/>
            <a:chOff x="-1243353" y="1445621"/>
            <a:chExt cx="11376068" cy="3710821"/>
          </a:xfrm>
        </p:grpSpPr>
        <p:sp>
          <p:nvSpPr>
            <p:cNvPr id="332" name="Google Shape;332;p26"/>
            <p:cNvSpPr/>
            <p:nvPr/>
          </p:nvSpPr>
          <p:spPr>
            <a:xfrm flipH="1">
              <a:off x="-1243353" y="1445621"/>
              <a:ext cx="2626803" cy="3708730"/>
            </a:xfrm>
            <a:custGeom>
              <a:rect b="b" l="l" r="r" t="t"/>
              <a:pathLst>
                <a:path extrusionOk="0" h="12954" w="9175">
                  <a:moveTo>
                    <a:pt x="3671" y="1"/>
                  </a:moveTo>
                  <a:cubicBezTo>
                    <a:pt x="2819" y="1"/>
                    <a:pt x="2105" y="491"/>
                    <a:pt x="2105" y="491"/>
                  </a:cubicBezTo>
                  <a:cubicBezTo>
                    <a:pt x="2105" y="491"/>
                    <a:pt x="1311" y="7157"/>
                    <a:pt x="656" y="8694"/>
                  </a:cubicBezTo>
                  <a:cubicBezTo>
                    <a:pt x="1" y="10244"/>
                    <a:pt x="996" y="12953"/>
                    <a:pt x="996" y="12953"/>
                  </a:cubicBezTo>
                  <a:lnTo>
                    <a:pt x="6629" y="12953"/>
                  </a:lnTo>
                  <a:cubicBezTo>
                    <a:pt x="9174" y="10408"/>
                    <a:pt x="7624" y="7522"/>
                    <a:pt x="6440" y="6842"/>
                  </a:cubicBezTo>
                  <a:cubicBezTo>
                    <a:pt x="5268" y="6161"/>
                    <a:pt x="6755" y="3024"/>
                    <a:pt x="5457" y="1045"/>
                  </a:cubicBezTo>
                  <a:cubicBezTo>
                    <a:pt x="4924" y="238"/>
                    <a:pt x="4264" y="1"/>
                    <a:pt x="367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6"/>
            <p:cNvSpPr/>
            <p:nvPr/>
          </p:nvSpPr>
          <p:spPr>
            <a:xfrm flipH="1" rot="5400000">
              <a:off x="45659" y="3303034"/>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6"/>
            <p:cNvSpPr/>
            <p:nvPr/>
          </p:nvSpPr>
          <p:spPr>
            <a:xfrm flipH="1">
              <a:off x="2169788" y="4177780"/>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6"/>
            <p:cNvSpPr/>
            <p:nvPr/>
          </p:nvSpPr>
          <p:spPr>
            <a:xfrm flipH="1">
              <a:off x="144298" y="4214652"/>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6"/>
            <p:cNvSpPr/>
            <p:nvPr/>
          </p:nvSpPr>
          <p:spPr>
            <a:xfrm>
              <a:off x="6113173" y="3950468"/>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7" name="Google Shape;337;p26"/>
          <p:cNvSpPr txBox="1"/>
          <p:nvPr>
            <p:ph type="ctrTitle"/>
          </p:nvPr>
        </p:nvSpPr>
        <p:spPr>
          <a:xfrm>
            <a:off x="2389256" y="1568115"/>
            <a:ext cx="2445600" cy="421200"/>
          </a:xfrm>
          <a:prstGeom prst="rect">
            <a:avLst/>
          </a:prstGeom>
        </p:spPr>
        <p:txBody>
          <a:bodyPr anchorCtr="0" anchor="ctr" bIns="91425" lIns="91425" spcFirstLastPara="1" rIns="91425" wrap="square" tIns="91425">
            <a:noAutofit/>
          </a:bodyPr>
          <a:lstStyle>
            <a:lvl1pPr lvl="0" rtl="0">
              <a:spcBef>
                <a:spcPts val="0"/>
              </a:spcBef>
              <a:spcAft>
                <a:spcPts val="0"/>
              </a:spcAft>
              <a:buSzPts val="18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38" name="Google Shape;338;p26"/>
          <p:cNvSpPr txBox="1"/>
          <p:nvPr>
            <p:ph idx="1" type="subTitle"/>
          </p:nvPr>
        </p:nvSpPr>
        <p:spPr>
          <a:xfrm>
            <a:off x="2389256" y="1884637"/>
            <a:ext cx="2325600" cy="8640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339" name="Google Shape;339;p26"/>
          <p:cNvSpPr txBox="1"/>
          <p:nvPr>
            <p:ph idx="2" type="ctrTitle"/>
          </p:nvPr>
        </p:nvSpPr>
        <p:spPr>
          <a:xfrm>
            <a:off x="4139168" y="3149090"/>
            <a:ext cx="2626800" cy="421200"/>
          </a:xfrm>
          <a:prstGeom prst="rect">
            <a:avLst/>
          </a:prstGeom>
        </p:spPr>
        <p:txBody>
          <a:bodyPr anchorCtr="0" anchor="ctr" bIns="91425" lIns="91425" spcFirstLastPara="1" rIns="91425" wrap="square" tIns="91425">
            <a:noAutofit/>
          </a:bodyPr>
          <a:lstStyle>
            <a:lvl1pPr lvl="0" rtl="0">
              <a:spcBef>
                <a:spcPts val="0"/>
              </a:spcBef>
              <a:spcAft>
                <a:spcPts val="0"/>
              </a:spcAft>
              <a:buSzPts val="18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40" name="Google Shape;340;p26"/>
          <p:cNvSpPr txBox="1"/>
          <p:nvPr>
            <p:ph idx="3" type="subTitle"/>
          </p:nvPr>
        </p:nvSpPr>
        <p:spPr>
          <a:xfrm>
            <a:off x="4229768" y="3464683"/>
            <a:ext cx="2325600" cy="8640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341" name="Google Shape;341;p26"/>
          <p:cNvSpPr txBox="1"/>
          <p:nvPr>
            <p:ph idx="4" type="ctrTitle"/>
          </p:nvPr>
        </p:nvSpPr>
        <p:spPr>
          <a:xfrm>
            <a:off x="6070280" y="1568115"/>
            <a:ext cx="2626800" cy="421200"/>
          </a:xfrm>
          <a:prstGeom prst="rect">
            <a:avLst/>
          </a:prstGeom>
        </p:spPr>
        <p:txBody>
          <a:bodyPr anchorCtr="0" anchor="ctr" bIns="91425" lIns="91425" spcFirstLastPara="1" rIns="91425" wrap="square" tIns="91425">
            <a:noAutofit/>
          </a:bodyPr>
          <a:lstStyle>
            <a:lvl1pPr lvl="0" rtl="0">
              <a:spcBef>
                <a:spcPts val="0"/>
              </a:spcBef>
              <a:spcAft>
                <a:spcPts val="0"/>
              </a:spcAft>
              <a:buSzPts val="18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42" name="Google Shape;342;p26"/>
          <p:cNvSpPr txBox="1"/>
          <p:nvPr>
            <p:ph idx="5" type="subTitle"/>
          </p:nvPr>
        </p:nvSpPr>
        <p:spPr>
          <a:xfrm>
            <a:off x="6070280" y="1883708"/>
            <a:ext cx="2325600" cy="8640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343" name="Google Shape;343;p26"/>
          <p:cNvSpPr txBox="1"/>
          <p:nvPr>
            <p:ph idx="6" type="ctrTitle"/>
          </p:nvPr>
        </p:nvSpPr>
        <p:spPr>
          <a:xfrm>
            <a:off x="619550" y="400077"/>
            <a:ext cx="7804500" cy="5778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grpSp>
        <p:nvGrpSpPr>
          <p:cNvPr id="344" name="Google Shape;344;p26"/>
          <p:cNvGrpSpPr/>
          <p:nvPr/>
        </p:nvGrpSpPr>
        <p:grpSpPr>
          <a:xfrm>
            <a:off x="-73867" y="231514"/>
            <a:ext cx="8571954" cy="3984852"/>
            <a:chOff x="-73867" y="231514"/>
            <a:chExt cx="8571954" cy="3984852"/>
          </a:xfrm>
        </p:grpSpPr>
        <p:sp>
          <p:nvSpPr>
            <p:cNvPr id="345" name="Google Shape;345;p26"/>
            <p:cNvSpPr/>
            <p:nvPr/>
          </p:nvSpPr>
          <p:spPr>
            <a:xfrm>
              <a:off x="-73867" y="231514"/>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6"/>
            <p:cNvSpPr/>
            <p:nvPr/>
          </p:nvSpPr>
          <p:spPr>
            <a:xfrm>
              <a:off x="6423911" y="4099041"/>
              <a:ext cx="148165" cy="117325"/>
            </a:xfrm>
            <a:custGeom>
              <a:rect b="b" l="l" r="r" t="t"/>
              <a:pathLst>
                <a:path extrusionOk="0" h="719" w="908">
                  <a:moveTo>
                    <a:pt x="693" y="139"/>
                  </a:moveTo>
                  <a:cubicBezTo>
                    <a:pt x="907" y="353"/>
                    <a:pt x="756" y="718"/>
                    <a:pt x="454" y="718"/>
                  </a:cubicBezTo>
                  <a:cubicBezTo>
                    <a:pt x="151" y="718"/>
                    <a:pt x="0" y="353"/>
                    <a:pt x="214" y="139"/>
                  </a:cubicBezTo>
                  <a:cubicBezTo>
                    <a:pt x="340" y="0"/>
                    <a:pt x="554" y="0"/>
                    <a:pt x="693" y="13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6"/>
            <p:cNvSpPr/>
            <p:nvPr/>
          </p:nvSpPr>
          <p:spPr>
            <a:xfrm>
              <a:off x="7168698" y="335366"/>
              <a:ext cx="407291" cy="409249"/>
            </a:xfrm>
            <a:custGeom>
              <a:rect b="b" l="l" r="r" t="t"/>
              <a:pathLst>
                <a:path extrusionOk="0" h="2508" w="2496">
                  <a:moveTo>
                    <a:pt x="1248" y="0"/>
                  </a:moveTo>
                  <a:cubicBezTo>
                    <a:pt x="555" y="0"/>
                    <a:pt x="1" y="555"/>
                    <a:pt x="1" y="1248"/>
                  </a:cubicBezTo>
                  <a:cubicBezTo>
                    <a:pt x="1" y="1941"/>
                    <a:pt x="555" y="2508"/>
                    <a:pt x="1248" y="2508"/>
                  </a:cubicBezTo>
                  <a:cubicBezTo>
                    <a:pt x="1941" y="2508"/>
                    <a:pt x="2496" y="1941"/>
                    <a:pt x="2496" y="1248"/>
                  </a:cubicBezTo>
                  <a:cubicBezTo>
                    <a:pt x="2496" y="555"/>
                    <a:pt x="1941" y="0"/>
                    <a:pt x="124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6"/>
            <p:cNvSpPr/>
            <p:nvPr/>
          </p:nvSpPr>
          <p:spPr>
            <a:xfrm>
              <a:off x="8349922" y="3172384"/>
              <a:ext cx="148165" cy="117325"/>
            </a:xfrm>
            <a:custGeom>
              <a:rect b="b" l="l" r="r" t="t"/>
              <a:pathLst>
                <a:path extrusionOk="0" h="719" w="908">
                  <a:moveTo>
                    <a:pt x="694" y="139"/>
                  </a:moveTo>
                  <a:cubicBezTo>
                    <a:pt x="908" y="353"/>
                    <a:pt x="757" y="719"/>
                    <a:pt x="454" y="719"/>
                  </a:cubicBezTo>
                  <a:cubicBezTo>
                    <a:pt x="152" y="719"/>
                    <a:pt x="1" y="353"/>
                    <a:pt x="215" y="139"/>
                  </a:cubicBezTo>
                  <a:cubicBezTo>
                    <a:pt x="341" y="1"/>
                    <a:pt x="555" y="1"/>
                    <a:pt x="694"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6"/>
            <p:cNvSpPr/>
            <p:nvPr/>
          </p:nvSpPr>
          <p:spPr>
            <a:xfrm>
              <a:off x="8046175" y="3172379"/>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6"/>
            <p:cNvSpPr/>
            <p:nvPr/>
          </p:nvSpPr>
          <p:spPr>
            <a:xfrm>
              <a:off x="3356248" y="3388603"/>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12">
    <p:spTree>
      <p:nvGrpSpPr>
        <p:cNvPr id="351" name="Shape 351"/>
        <p:cNvGrpSpPr/>
        <p:nvPr/>
      </p:nvGrpSpPr>
      <p:grpSpPr>
        <a:xfrm>
          <a:off x="0" y="0"/>
          <a:ext cx="0" cy="0"/>
          <a:chOff x="0" y="0"/>
          <a:chExt cx="0" cy="0"/>
        </a:xfrm>
      </p:grpSpPr>
      <p:sp>
        <p:nvSpPr>
          <p:cNvPr id="352" name="Google Shape;352;p27"/>
          <p:cNvSpPr/>
          <p:nvPr/>
        </p:nvSpPr>
        <p:spPr>
          <a:xfrm flipH="1" rot="1559349">
            <a:off x="-1277813" y="4512902"/>
            <a:ext cx="2402223" cy="976572"/>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7"/>
          <p:cNvSpPr/>
          <p:nvPr/>
        </p:nvSpPr>
        <p:spPr>
          <a:xfrm flipH="1" rot="1559368">
            <a:off x="-1372388" y="4710041"/>
            <a:ext cx="2831420" cy="849502"/>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7"/>
          <p:cNvSpPr/>
          <p:nvPr/>
        </p:nvSpPr>
        <p:spPr>
          <a:xfrm rot="-1800016">
            <a:off x="7897563" y="4401434"/>
            <a:ext cx="2402219"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7"/>
          <p:cNvSpPr/>
          <p:nvPr/>
        </p:nvSpPr>
        <p:spPr>
          <a:xfrm rot="-1799988">
            <a:off x="7587148" y="4551495"/>
            <a:ext cx="283141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7"/>
          <p:cNvSpPr/>
          <p:nvPr/>
        </p:nvSpPr>
        <p:spPr>
          <a:xfrm flipH="1" rot="-5888330">
            <a:off x="7630289" y="666606"/>
            <a:ext cx="2402228" cy="976574"/>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7"/>
          <p:cNvSpPr/>
          <p:nvPr/>
        </p:nvSpPr>
        <p:spPr>
          <a:xfrm flipH="1" rot="-5888349">
            <a:off x="7365628" y="-68712"/>
            <a:ext cx="2831424"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7"/>
          <p:cNvSpPr/>
          <p:nvPr/>
        </p:nvSpPr>
        <p:spPr>
          <a:xfrm rot="6473126">
            <a:off x="-738336" y="-1232520"/>
            <a:ext cx="2402223" cy="976572"/>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7"/>
          <p:cNvSpPr/>
          <p:nvPr/>
        </p:nvSpPr>
        <p:spPr>
          <a:xfrm rot="6473117">
            <a:off x="-1526628" y="503629"/>
            <a:ext cx="2831424" cy="93969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7"/>
          <p:cNvSpPr/>
          <p:nvPr/>
        </p:nvSpPr>
        <p:spPr>
          <a:xfrm flipH="1">
            <a:off x="7759002" y="429926"/>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7"/>
          <p:cNvSpPr/>
          <p:nvPr/>
        </p:nvSpPr>
        <p:spPr>
          <a:xfrm flipH="1">
            <a:off x="5942627" y="3168566"/>
            <a:ext cx="148165" cy="117325"/>
          </a:xfrm>
          <a:custGeom>
            <a:rect b="b" l="l" r="r" t="t"/>
            <a:pathLst>
              <a:path extrusionOk="0" h="719" w="908">
                <a:moveTo>
                  <a:pt x="693" y="139"/>
                </a:moveTo>
                <a:cubicBezTo>
                  <a:pt x="907" y="353"/>
                  <a:pt x="756" y="718"/>
                  <a:pt x="454" y="718"/>
                </a:cubicBezTo>
                <a:cubicBezTo>
                  <a:pt x="151" y="718"/>
                  <a:pt x="0" y="353"/>
                  <a:pt x="214" y="139"/>
                </a:cubicBezTo>
                <a:cubicBezTo>
                  <a:pt x="340" y="0"/>
                  <a:pt x="554" y="0"/>
                  <a:pt x="693"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7"/>
          <p:cNvSpPr/>
          <p:nvPr/>
        </p:nvSpPr>
        <p:spPr>
          <a:xfrm flipH="1">
            <a:off x="1491351" y="335366"/>
            <a:ext cx="407291" cy="409249"/>
          </a:xfrm>
          <a:custGeom>
            <a:rect b="b" l="l" r="r" t="t"/>
            <a:pathLst>
              <a:path extrusionOk="0" h="2508" w="2496">
                <a:moveTo>
                  <a:pt x="1248" y="0"/>
                </a:moveTo>
                <a:cubicBezTo>
                  <a:pt x="555" y="0"/>
                  <a:pt x="1" y="555"/>
                  <a:pt x="1" y="1248"/>
                </a:cubicBezTo>
                <a:cubicBezTo>
                  <a:pt x="1" y="1941"/>
                  <a:pt x="555" y="2508"/>
                  <a:pt x="1248" y="2508"/>
                </a:cubicBezTo>
                <a:cubicBezTo>
                  <a:pt x="1941" y="2508"/>
                  <a:pt x="2496" y="1941"/>
                  <a:pt x="2496" y="1248"/>
                </a:cubicBezTo>
                <a:cubicBezTo>
                  <a:pt x="2496" y="555"/>
                  <a:pt x="1941" y="0"/>
                  <a:pt x="124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7"/>
          <p:cNvSpPr/>
          <p:nvPr/>
        </p:nvSpPr>
        <p:spPr>
          <a:xfrm flipH="1">
            <a:off x="252041" y="2757397"/>
            <a:ext cx="148165" cy="117325"/>
          </a:xfrm>
          <a:custGeom>
            <a:rect b="b" l="l" r="r" t="t"/>
            <a:pathLst>
              <a:path extrusionOk="0" h="719" w="908">
                <a:moveTo>
                  <a:pt x="694" y="139"/>
                </a:moveTo>
                <a:cubicBezTo>
                  <a:pt x="908" y="353"/>
                  <a:pt x="757" y="719"/>
                  <a:pt x="454" y="719"/>
                </a:cubicBezTo>
                <a:cubicBezTo>
                  <a:pt x="152" y="719"/>
                  <a:pt x="1" y="353"/>
                  <a:pt x="215" y="139"/>
                </a:cubicBezTo>
                <a:cubicBezTo>
                  <a:pt x="341" y="1"/>
                  <a:pt x="555" y="1"/>
                  <a:pt x="694" y="13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7"/>
          <p:cNvSpPr/>
          <p:nvPr/>
        </p:nvSpPr>
        <p:spPr>
          <a:xfrm flipH="1">
            <a:off x="2999781" y="4718804"/>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7"/>
          <p:cNvSpPr/>
          <p:nvPr/>
        </p:nvSpPr>
        <p:spPr>
          <a:xfrm flipH="1">
            <a:off x="6279831" y="4947216"/>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7"/>
          <p:cNvSpPr txBox="1"/>
          <p:nvPr>
            <p:ph type="ctrTitle"/>
          </p:nvPr>
        </p:nvSpPr>
        <p:spPr>
          <a:xfrm>
            <a:off x="739189" y="1986253"/>
            <a:ext cx="2057700" cy="421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67" name="Google Shape;367;p27"/>
          <p:cNvSpPr txBox="1"/>
          <p:nvPr>
            <p:ph idx="1" type="subTitle"/>
          </p:nvPr>
        </p:nvSpPr>
        <p:spPr>
          <a:xfrm>
            <a:off x="739189" y="2261342"/>
            <a:ext cx="2057700" cy="577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368" name="Google Shape;368;p27"/>
          <p:cNvSpPr txBox="1"/>
          <p:nvPr>
            <p:ph idx="2" type="ctrTitle"/>
          </p:nvPr>
        </p:nvSpPr>
        <p:spPr>
          <a:xfrm>
            <a:off x="739189" y="3634584"/>
            <a:ext cx="2057700" cy="421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69" name="Google Shape;369;p27"/>
          <p:cNvSpPr txBox="1"/>
          <p:nvPr>
            <p:ph idx="3" type="subTitle"/>
          </p:nvPr>
        </p:nvSpPr>
        <p:spPr>
          <a:xfrm>
            <a:off x="739189" y="3911272"/>
            <a:ext cx="2057700" cy="577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370" name="Google Shape;370;p27"/>
          <p:cNvSpPr txBox="1"/>
          <p:nvPr>
            <p:ph idx="4" type="ctrTitle"/>
          </p:nvPr>
        </p:nvSpPr>
        <p:spPr>
          <a:xfrm>
            <a:off x="3553273" y="1986253"/>
            <a:ext cx="2057700" cy="421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71" name="Google Shape;371;p27"/>
          <p:cNvSpPr txBox="1"/>
          <p:nvPr>
            <p:ph idx="5" type="subTitle"/>
          </p:nvPr>
        </p:nvSpPr>
        <p:spPr>
          <a:xfrm>
            <a:off x="3553273" y="2261342"/>
            <a:ext cx="2057700" cy="577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372" name="Google Shape;372;p27"/>
          <p:cNvSpPr txBox="1"/>
          <p:nvPr>
            <p:ph idx="6" type="title"/>
          </p:nvPr>
        </p:nvSpPr>
        <p:spPr>
          <a:xfrm>
            <a:off x="723913" y="367700"/>
            <a:ext cx="7701000" cy="609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atin typeface="Roboto Slab Light"/>
                <a:ea typeface="Roboto Slab Light"/>
                <a:cs typeface="Roboto Slab Light"/>
                <a:sym typeface="Roboto Slab Light"/>
              </a:defRPr>
            </a:lvl2pPr>
            <a:lvl3pPr lvl="2" rtl="0" algn="ctr">
              <a:spcBef>
                <a:spcPts val="0"/>
              </a:spcBef>
              <a:spcAft>
                <a:spcPts val="0"/>
              </a:spcAft>
              <a:buNone/>
              <a:defRPr>
                <a:latin typeface="Roboto Slab Light"/>
                <a:ea typeface="Roboto Slab Light"/>
                <a:cs typeface="Roboto Slab Light"/>
                <a:sym typeface="Roboto Slab Light"/>
              </a:defRPr>
            </a:lvl3pPr>
            <a:lvl4pPr lvl="3" rtl="0" algn="ctr">
              <a:spcBef>
                <a:spcPts val="0"/>
              </a:spcBef>
              <a:spcAft>
                <a:spcPts val="0"/>
              </a:spcAft>
              <a:buNone/>
              <a:defRPr>
                <a:latin typeface="Roboto Slab Light"/>
                <a:ea typeface="Roboto Slab Light"/>
                <a:cs typeface="Roboto Slab Light"/>
                <a:sym typeface="Roboto Slab Light"/>
              </a:defRPr>
            </a:lvl4pPr>
            <a:lvl5pPr lvl="4" rtl="0" algn="ctr">
              <a:spcBef>
                <a:spcPts val="0"/>
              </a:spcBef>
              <a:spcAft>
                <a:spcPts val="0"/>
              </a:spcAft>
              <a:buNone/>
              <a:defRPr>
                <a:latin typeface="Roboto Slab Light"/>
                <a:ea typeface="Roboto Slab Light"/>
                <a:cs typeface="Roboto Slab Light"/>
                <a:sym typeface="Roboto Slab Light"/>
              </a:defRPr>
            </a:lvl5pPr>
            <a:lvl6pPr lvl="5" rtl="0" algn="ctr">
              <a:spcBef>
                <a:spcPts val="0"/>
              </a:spcBef>
              <a:spcAft>
                <a:spcPts val="0"/>
              </a:spcAft>
              <a:buNone/>
              <a:defRPr>
                <a:latin typeface="Roboto Slab Light"/>
                <a:ea typeface="Roboto Slab Light"/>
                <a:cs typeface="Roboto Slab Light"/>
                <a:sym typeface="Roboto Slab Light"/>
              </a:defRPr>
            </a:lvl6pPr>
            <a:lvl7pPr lvl="6" rtl="0" algn="ctr">
              <a:spcBef>
                <a:spcPts val="0"/>
              </a:spcBef>
              <a:spcAft>
                <a:spcPts val="0"/>
              </a:spcAft>
              <a:buNone/>
              <a:defRPr>
                <a:latin typeface="Roboto Slab Light"/>
                <a:ea typeface="Roboto Slab Light"/>
                <a:cs typeface="Roboto Slab Light"/>
                <a:sym typeface="Roboto Slab Light"/>
              </a:defRPr>
            </a:lvl7pPr>
            <a:lvl8pPr lvl="7" rtl="0" algn="ctr">
              <a:spcBef>
                <a:spcPts val="0"/>
              </a:spcBef>
              <a:spcAft>
                <a:spcPts val="0"/>
              </a:spcAft>
              <a:buNone/>
              <a:defRPr>
                <a:latin typeface="Roboto Slab Light"/>
                <a:ea typeface="Roboto Slab Light"/>
                <a:cs typeface="Roboto Slab Light"/>
                <a:sym typeface="Roboto Slab Light"/>
              </a:defRPr>
            </a:lvl8pPr>
            <a:lvl9pPr lvl="8" rtl="0" algn="ctr">
              <a:spcBef>
                <a:spcPts val="0"/>
              </a:spcBef>
              <a:spcAft>
                <a:spcPts val="0"/>
              </a:spcAft>
              <a:buNone/>
              <a:defRPr>
                <a:latin typeface="Roboto Slab Light"/>
                <a:ea typeface="Roboto Slab Light"/>
                <a:cs typeface="Roboto Slab Light"/>
                <a:sym typeface="Roboto Slab Light"/>
              </a:defRPr>
            </a:lvl9pPr>
          </a:lstStyle>
          <a:p/>
        </p:txBody>
      </p:sp>
      <p:sp>
        <p:nvSpPr>
          <p:cNvPr id="373" name="Google Shape;373;p27"/>
          <p:cNvSpPr txBox="1"/>
          <p:nvPr>
            <p:ph idx="7" type="ctrTitle"/>
          </p:nvPr>
        </p:nvSpPr>
        <p:spPr>
          <a:xfrm>
            <a:off x="6365590" y="1986253"/>
            <a:ext cx="2057700" cy="421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74" name="Google Shape;374;p27"/>
          <p:cNvSpPr txBox="1"/>
          <p:nvPr>
            <p:ph idx="8" type="subTitle"/>
          </p:nvPr>
        </p:nvSpPr>
        <p:spPr>
          <a:xfrm>
            <a:off x="6365590" y="2261342"/>
            <a:ext cx="2057700" cy="577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375" name="Google Shape;375;p27"/>
          <p:cNvSpPr txBox="1"/>
          <p:nvPr>
            <p:ph idx="9" type="ctrTitle"/>
          </p:nvPr>
        </p:nvSpPr>
        <p:spPr>
          <a:xfrm>
            <a:off x="3553273" y="3634584"/>
            <a:ext cx="2057700" cy="421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76" name="Google Shape;376;p27"/>
          <p:cNvSpPr txBox="1"/>
          <p:nvPr>
            <p:ph idx="13" type="subTitle"/>
          </p:nvPr>
        </p:nvSpPr>
        <p:spPr>
          <a:xfrm>
            <a:off x="3553273" y="3911272"/>
            <a:ext cx="2057700" cy="577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377" name="Google Shape;377;p27"/>
          <p:cNvSpPr txBox="1"/>
          <p:nvPr>
            <p:ph idx="14" type="ctrTitle"/>
          </p:nvPr>
        </p:nvSpPr>
        <p:spPr>
          <a:xfrm>
            <a:off x="6365590" y="3634584"/>
            <a:ext cx="2057700" cy="421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378" name="Google Shape;378;p27"/>
          <p:cNvSpPr txBox="1"/>
          <p:nvPr>
            <p:ph idx="15" type="subTitle"/>
          </p:nvPr>
        </p:nvSpPr>
        <p:spPr>
          <a:xfrm>
            <a:off x="6365590" y="3911272"/>
            <a:ext cx="2057700" cy="577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5">
    <p:spTree>
      <p:nvGrpSpPr>
        <p:cNvPr id="379" name="Shape 379"/>
        <p:cNvGrpSpPr/>
        <p:nvPr/>
      </p:nvGrpSpPr>
      <p:grpSpPr>
        <a:xfrm>
          <a:off x="0" y="0"/>
          <a:ext cx="0" cy="0"/>
          <a:chOff x="0" y="0"/>
          <a:chExt cx="0" cy="0"/>
        </a:xfrm>
      </p:grpSpPr>
      <p:sp>
        <p:nvSpPr>
          <p:cNvPr id="380" name="Google Shape;380;p28"/>
          <p:cNvSpPr txBox="1"/>
          <p:nvPr>
            <p:ph idx="1" type="subTitle"/>
          </p:nvPr>
        </p:nvSpPr>
        <p:spPr>
          <a:xfrm>
            <a:off x="2389050" y="1324676"/>
            <a:ext cx="4365900" cy="294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200"/>
              <a:buNone/>
              <a:defRPr sz="1400">
                <a:solidFill>
                  <a:schemeClr val="dk1"/>
                </a:solidFill>
              </a:defRPr>
            </a:lvl1pPr>
            <a:lvl2pPr lvl="1" rtl="0" algn="ctr">
              <a:lnSpc>
                <a:spcPct val="100000"/>
              </a:lnSpc>
              <a:spcBef>
                <a:spcPts val="0"/>
              </a:spcBef>
              <a:spcAft>
                <a:spcPts val="0"/>
              </a:spcAft>
              <a:buSzPts val="1200"/>
              <a:buNone/>
              <a:defRPr sz="1200"/>
            </a:lvl2pPr>
            <a:lvl3pPr lvl="2" rtl="0" algn="ctr">
              <a:lnSpc>
                <a:spcPct val="100000"/>
              </a:lnSpc>
              <a:spcBef>
                <a:spcPts val="0"/>
              </a:spcBef>
              <a:spcAft>
                <a:spcPts val="0"/>
              </a:spcAft>
              <a:buSzPts val="1200"/>
              <a:buNone/>
              <a:defRPr sz="1200"/>
            </a:lvl3pPr>
            <a:lvl4pPr lvl="3" rtl="0" algn="ctr">
              <a:lnSpc>
                <a:spcPct val="100000"/>
              </a:lnSpc>
              <a:spcBef>
                <a:spcPts val="0"/>
              </a:spcBef>
              <a:spcAft>
                <a:spcPts val="0"/>
              </a:spcAft>
              <a:buSzPts val="1200"/>
              <a:buNone/>
              <a:defRPr sz="1200"/>
            </a:lvl4pPr>
            <a:lvl5pPr lvl="4" rtl="0" algn="ctr">
              <a:lnSpc>
                <a:spcPct val="100000"/>
              </a:lnSpc>
              <a:spcBef>
                <a:spcPts val="0"/>
              </a:spcBef>
              <a:spcAft>
                <a:spcPts val="0"/>
              </a:spcAft>
              <a:buSzPts val="1200"/>
              <a:buNone/>
              <a:defRPr sz="1200"/>
            </a:lvl5pPr>
            <a:lvl6pPr lvl="5" rtl="0" algn="ctr">
              <a:lnSpc>
                <a:spcPct val="100000"/>
              </a:lnSpc>
              <a:spcBef>
                <a:spcPts val="0"/>
              </a:spcBef>
              <a:spcAft>
                <a:spcPts val="0"/>
              </a:spcAft>
              <a:buSzPts val="1200"/>
              <a:buNone/>
              <a:defRPr sz="1200"/>
            </a:lvl6pPr>
            <a:lvl7pPr lvl="6" rtl="0" algn="ctr">
              <a:lnSpc>
                <a:spcPct val="100000"/>
              </a:lnSpc>
              <a:spcBef>
                <a:spcPts val="0"/>
              </a:spcBef>
              <a:spcAft>
                <a:spcPts val="0"/>
              </a:spcAft>
              <a:buSzPts val="1200"/>
              <a:buNone/>
              <a:defRPr sz="1200"/>
            </a:lvl7pPr>
            <a:lvl8pPr lvl="7" rtl="0" algn="ctr">
              <a:lnSpc>
                <a:spcPct val="100000"/>
              </a:lnSpc>
              <a:spcBef>
                <a:spcPts val="0"/>
              </a:spcBef>
              <a:spcAft>
                <a:spcPts val="0"/>
              </a:spcAft>
              <a:buSzPts val="1200"/>
              <a:buNone/>
              <a:defRPr sz="1200"/>
            </a:lvl8pPr>
            <a:lvl9pPr lvl="8" rtl="0" algn="ctr">
              <a:lnSpc>
                <a:spcPct val="100000"/>
              </a:lnSpc>
              <a:spcBef>
                <a:spcPts val="0"/>
              </a:spcBef>
              <a:spcAft>
                <a:spcPts val="0"/>
              </a:spcAft>
              <a:buSzPts val="1200"/>
              <a:buNone/>
              <a:defRPr sz="1200"/>
            </a:lvl9pPr>
          </a:lstStyle>
          <a:p/>
        </p:txBody>
      </p:sp>
      <p:sp>
        <p:nvSpPr>
          <p:cNvPr id="381" name="Google Shape;381;p28"/>
          <p:cNvSpPr txBox="1"/>
          <p:nvPr>
            <p:ph idx="2" type="subTitle"/>
          </p:nvPr>
        </p:nvSpPr>
        <p:spPr>
          <a:xfrm>
            <a:off x="2389050" y="2587990"/>
            <a:ext cx="4365900" cy="294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200"/>
              <a:buNone/>
              <a:defRPr sz="1400">
                <a:solidFill>
                  <a:schemeClr val="dk1"/>
                </a:solidFill>
              </a:defRPr>
            </a:lvl1pPr>
            <a:lvl2pPr lvl="1" rtl="0" algn="ctr">
              <a:lnSpc>
                <a:spcPct val="100000"/>
              </a:lnSpc>
              <a:spcBef>
                <a:spcPts val="0"/>
              </a:spcBef>
              <a:spcAft>
                <a:spcPts val="0"/>
              </a:spcAft>
              <a:buSzPts val="1200"/>
              <a:buNone/>
              <a:defRPr sz="1200"/>
            </a:lvl2pPr>
            <a:lvl3pPr lvl="2" rtl="0" algn="ctr">
              <a:lnSpc>
                <a:spcPct val="100000"/>
              </a:lnSpc>
              <a:spcBef>
                <a:spcPts val="0"/>
              </a:spcBef>
              <a:spcAft>
                <a:spcPts val="0"/>
              </a:spcAft>
              <a:buSzPts val="1200"/>
              <a:buNone/>
              <a:defRPr sz="1200"/>
            </a:lvl3pPr>
            <a:lvl4pPr lvl="3" rtl="0" algn="ctr">
              <a:lnSpc>
                <a:spcPct val="100000"/>
              </a:lnSpc>
              <a:spcBef>
                <a:spcPts val="0"/>
              </a:spcBef>
              <a:spcAft>
                <a:spcPts val="0"/>
              </a:spcAft>
              <a:buSzPts val="1200"/>
              <a:buNone/>
              <a:defRPr sz="1200"/>
            </a:lvl4pPr>
            <a:lvl5pPr lvl="4" rtl="0" algn="ctr">
              <a:lnSpc>
                <a:spcPct val="100000"/>
              </a:lnSpc>
              <a:spcBef>
                <a:spcPts val="0"/>
              </a:spcBef>
              <a:spcAft>
                <a:spcPts val="0"/>
              </a:spcAft>
              <a:buSzPts val="1200"/>
              <a:buNone/>
              <a:defRPr sz="1200"/>
            </a:lvl5pPr>
            <a:lvl6pPr lvl="5" rtl="0" algn="ctr">
              <a:lnSpc>
                <a:spcPct val="100000"/>
              </a:lnSpc>
              <a:spcBef>
                <a:spcPts val="0"/>
              </a:spcBef>
              <a:spcAft>
                <a:spcPts val="0"/>
              </a:spcAft>
              <a:buSzPts val="1200"/>
              <a:buNone/>
              <a:defRPr sz="1200"/>
            </a:lvl6pPr>
            <a:lvl7pPr lvl="6" rtl="0" algn="ctr">
              <a:lnSpc>
                <a:spcPct val="100000"/>
              </a:lnSpc>
              <a:spcBef>
                <a:spcPts val="0"/>
              </a:spcBef>
              <a:spcAft>
                <a:spcPts val="0"/>
              </a:spcAft>
              <a:buSzPts val="1200"/>
              <a:buNone/>
              <a:defRPr sz="1200"/>
            </a:lvl7pPr>
            <a:lvl8pPr lvl="7" rtl="0" algn="ctr">
              <a:lnSpc>
                <a:spcPct val="100000"/>
              </a:lnSpc>
              <a:spcBef>
                <a:spcPts val="0"/>
              </a:spcBef>
              <a:spcAft>
                <a:spcPts val="0"/>
              </a:spcAft>
              <a:buSzPts val="1200"/>
              <a:buNone/>
              <a:defRPr sz="1200"/>
            </a:lvl8pPr>
            <a:lvl9pPr lvl="8" rtl="0" algn="ctr">
              <a:lnSpc>
                <a:spcPct val="100000"/>
              </a:lnSpc>
              <a:spcBef>
                <a:spcPts val="0"/>
              </a:spcBef>
              <a:spcAft>
                <a:spcPts val="0"/>
              </a:spcAft>
              <a:buSzPts val="1200"/>
              <a:buNone/>
              <a:defRPr sz="1200"/>
            </a:lvl9pPr>
          </a:lstStyle>
          <a:p/>
        </p:txBody>
      </p:sp>
      <p:sp>
        <p:nvSpPr>
          <p:cNvPr id="382" name="Google Shape;382;p28"/>
          <p:cNvSpPr txBox="1"/>
          <p:nvPr>
            <p:ph idx="3" type="subTitle"/>
          </p:nvPr>
        </p:nvSpPr>
        <p:spPr>
          <a:xfrm>
            <a:off x="2389050" y="3851304"/>
            <a:ext cx="4365900" cy="294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200"/>
              <a:buNone/>
              <a:defRPr sz="1400">
                <a:solidFill>
                  <a:schemeClr val="dk1"/>
                </a:solidFill>
              </a:defRPr>
            </a:lvl1pPr>
            <a:lvl2pPr lvl="1" rtl="0" algn="ctr">
              <a:lnSpc>
                <a:spcPct val="100000"/>
              </a:lnSpc>
              <a:spcBef>
                <a:spcPts val="0"/>
              </a:spcBef>
              <a:spcAft>
                <a:spcPts val="0"/>
              </a:spcAft>
              <a:buSzPts val="1200"/>
              <a:buNone/>
              <a:defRPr sz="1200"/>
            </a:lvl2pPr>
            <a:lvl3pPr lvl="2" rtl="0" algn="ctr">
              <a:lnSpc>
                <a:spcPct val="100000"/>
              </a:lnSpc>
              <a:spcBef>
                <a:spcPts val="0"/>
              </a:spcBef>
              <a:spcAft>
                <a:spcPts val="0"/>
              </a:spcAft>
              <a:buSzPts val="1200"/>
              <a:buNone/>
              <a:defRPr sz="1200"/>
            </a:lvl3pPr>
            <a:lvl4pPr lvl="3" rtl="0" algn="ctr">
              <a:lnSpc>
                <a:spcPct val="100000"/>
              </a:lnSpc>
              <a:spcBef>
                <a:spcPts val="0"/>
              </a:spcBef>
              <a:spcAft>
                <a:spcPts val="0"/>
              </a:spcAft>
              <a:buSzPts val="1200"/>
              <a:buNone/>
              <a:defRPr sz="1200"/>
            </a:lvl4pPr>
            <a:lvl5pPr lvl="4" rtl="0" algn="ctr">
              <a:lnSpc>
                <a:spcPct val="100000"/>
              </a:lnSpc>
              <a:spcBef>
                <a:spcPts val="0"/>
              </a:spcBef>
              <a:spcAft>
                <a:spcPts val="0"/>
              </a:spcAft>
              <a:buSzPts val="1200"/>
              <a:buNone/>
              <a:defRPr sz="1200"/>
            </a:lvl5pPr>
            <a:lvl6pPr lvl="5" rtl="0" algn="ctr">
              <a:lnSpc>
                <a:spcPct val="100000"/>
              </a:lnSpc>
              <a:spcBef>
                <a:spcPts val="0"/>
              </a:spcBef>
              <a:spcAft>
                <a:spcPts val="0"/>
              </a:spcAft>
              <a:buSzPts val="1200"/>
              <a:buNone/>
              <a:defRPr sz="1200"/>
            </a:lvl6pPr>
            <a:lvl7pPr lvl="6" rtl="0" algn="ctr">
              <a:lnSpc>
                <a:spcPct val="100000"/>
              </a:lnSpc>
              <a:spcBef>
                <a:spcPts val="0"/>
              </a:spcBef>
              <a:spcAft>
                <a:spcPts val="0"/>
              </a:spcAft>
              <a:buSzPts val="1200"/>
              <a:buNone/>
              <a:defRPr sz="1200"/>
            </a:lvl7pPr>
            <a:lvl8pPr lvl="7" rtl="0" algn="ctr">
              <a:lnSpc>
                <a:spcPct val="100000"/>
              </a:lnSpc>
              <a:spcBef>
                <a:spcPts val="0"/>
              </a:spcBef>
              <a:spcAft>
                <a:spcPts val="0"/>
              </a:spcAft>
              <a:buSzPts val="1200"/>
              <a:buNone/>
              <a:defRPr sz="1200"/>
            </a:lvl8pPr>
            <a:lvl9pPr lvl="8" rtl="0" algn="ctr">
              <a:lnSpc>
                <a:spcPct val="100000"/>
              </a:lnSpc>
              <a:spcBef>
                <a:spcPts val="0"/>
              </a:spcBef>
              <a:spcAft>
                <a:spcPts val="0"/>
              </a:spcAft>
              <a:buSzPts val="1200"/>
              <a:buNone/>
              <a:defRPr sz="1200"/>
            </a:lvl9pPr>
          </a:lstStyle>
          <a:p/>
        </p:txBody>
      </p:sp>
      <p:sp>
        <p:nvSpPr>
          <p:cNvPr id="383" name="Google Shape;383;p28"/>
          <p:cNvSpPr txBox="1"/>
          <p:nvPr>
            <p:ph hasCustomPrompt="1" type="title"/>
          </p:nvPr>
        </p:nvSpPr>
        <p:spPr>
          <a:xfrm>
            <a:off x="2939400" y="1851033"/>
            <a:ext cx="3265200" cy="810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a:r>
              <a:t>xx%</a:t>
            </a:r>
          </a:p>
        </p:txBody>
      </p:sp>
      <p:sp>
        <p:nvSpPr>
          <p:cNvPr id="384" name="Google Shape;384;p28"/>
          <p:cNvSpPr txBox="1"/>
          <p:nvPr>
            <p:ph hasCustomPrompt="1" idx="4" type="title"/>
          </p:nvPr>
        </p:nvSpPr>
        <p:spPr>
          <a:xfrm>
            <a:off x="2939400" y="3114347"/>
            <a:ext cx="3265200" cy="810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a:r>
              <a:t>xx%</a:t>
            </a:r>
          </a:p>
        </p:txBody>
      </p:sp>
      <p:sp>
        <p:nvSpPr>
          <p:cNvPr id="385" name="Google Shape;385;p28"/>
          <p:cNvSpPr txBox="1"/>
          <p:nvPr>
            <p:ph hasCustomPrompt="1" idx="5" type="title"/>
          </p:nvPr>
        </p:nvSpPr>
        <p:spPr>
          <a:xfrm>
            <a:off x="2939400" y="541519"/>
            <a:ext cx="3265200" cy="856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a:r>
              <a:t>xx%</a:t>
            </a:r>
          </a:p>
        </p:txBody>
      </p:sp>
      <p:grpSp>
        <p:nvGrpSpPr>
          <p:cNvPr id="386" name="Google Shape;386;p28"/>
          <p:cNvGrpSpPr/>
          <p:nvPr/>
        </p:nvGrpSpPr>
        <p:grpSpPr>
          <a:xfrm flipH="1">
            <a:off x="5194238" y="1445621"/>
            <a:ext cx="5815361" cy="3708730"/>
            <a:chOff x="-1243353" y="1445621"/>
            <a:chExt cx="5815361" cy="3708730"/>
          </a:xfrm>
        </p:grpSpPr>
        <p:sp>
          <p:nvSpPr>
            <p:cNvPr id="387" name="Google Shape;387;p28"/>
            <p:cNvSpPr/>
            <p:nvPr/>
          </p:nvSpPr>
          <p:spPr>
            <a:xfrm flipH="1">
              <a:off x="-1243353" y="1445621"/>
              <a:ext cx="2626803" cy="3708730"/>
            </a:xfrm>
            <a:custGeom>
              <a:rect b="b" l="l" r="r" t="t"/>
              <a:pathLst>
                <a:path extrusionOk="0" h="12954" w="9175">
                  <a:moveTo>
                    <a:pt x="3671" y="1"/>
                  </a:moveTo>
                  <a:cubicBezTo>
                    <a:pt x="2819" y="1"/>
                    <a:pt x="2105" y="491"/>
                    <a:pt x="2105" y="491"/>
                  </a:cubicBezTo>
                  <a:cubicBezTo>
                    <a:pt x="2105" y="491"/>
                    <a:pt x="1311" y="7157"/>
                    <a:pt x="656" y="8694"/>
                  </a:cubicBezTo>
                  <a:cubicBezTo>
                    <a:pt x="1" y="10244"/>
                    <a:pt x="996" y="12953"/>
                    <a:pt x="996" y="12953"/>
                  </a:cubicBezTo>
                  <a:lnTo>
                    <a:pt x="6629" y="12953"/>
                  </a:lnTo>
                  <a:cubicBezTo>
                    <a:pt x="9174" y="10408"/>
                    <a:pt x="7624" y="7522"/>
                    <a:pt x="6440" y="6842"/>
                  </a:cubicBezTo>
                  <a:cubicBezTo>
                    <a:pt x="5268" y="6161"/>
                    <a:pt x="6755" y="3024"/>
                    <a:pt x="5457" y="1045"/>
                  </a:cubicBezTo>
                  <a:cubicBezTo>
                    <a:pt x="4924" y="238"/>
                    <a:pt x="4264" y="1"/>
                    <a:pt x="367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28"/>
            <p:cNvSpPr/>
            <p:nvPr/>
          </p:nvSpPr>
          <p:spPr>
            <a:xfrm flipH="1">
              <a:off x="2169788" y="4177780"/>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8"/>
            <p:cNvSpPr/>
            <p:nvPr/>
          </p:nvSpPr>
          <p:spPr>
            <a:xfrm flipH="1">
              <a:off x="-442377" y="3174677"/>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8"/>
            <p:cNvSpPr/>
            <p:nvPr/>
          </p:nvSpPr>
          <p:spPr>
            <a:xfrm flipH="1">
              <a:off x="-582301" y="3492638"/>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8"/>
            <p:cNvSpPr/>
            <p:nvPr/>
          </p:nvSpPr>
          <p:spPr>
            <a:xfrm flipH="1">
              <a:off x="131549" y="3471863"/>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2" name="Google Shape;392;p28"/>
          <p:cNvGrpSpPr/>
          <p:nvPr/>
        </p:nvGrpSpPr>
        <p:grpSpPr>
          <a:xfrm>
            <a:off x="-1867087" y="1445621"/>
            <a:ext cx="5815361" cy="3708730"/>
            <a:chOff x="-1243353" y="1445621"/>
            <a:chExt cx="5815361" cy="3708730"/>
          </a:xfrm>
        </p:grpSpPr>
        <p:sp>
          <p:nvSpPr>
            <p:cNvPr id="393" name="Google Shape;393;p28"/>
            <p:cNvSpPr/>
            <p:nvPr/>
          </p:nvSpPr>
          <p:spPr>
            <a:xfrm flipH="1">
              <a:off x="-1243353" y="1445621"/>
              <a:ext cx="2626803" cy="3708730"/>
            </a:xfrm>
            <a:custGeom>
              <a:rect b="b" l="l" r="r" t="t"/>
              <a:pathLst>
                <a:path extrusionOk="0" h="12954" w="9175">
                  <a:moveTo>
                    <a:pt x="3671" y="1"/>
                  </a:moveTo>
                  <a:cubicBezTo>
                    <a:pt x="2819" y="1"/>
                    <a:pt x="2105" y="491"/>
                    <a:pt x="2105" y="491"/>
                  </a:cubicBezTo>
                  <a:cubicBezTo>
                    <a:pt x="2105" y="491"/>
                    <a:pt x="1311" y="7157"/>
                    <a:pt x="656" y="8694"/>
                  </a:cubicBezTo>
                  <a:cubicBezTo>
                    <a:pt x="1" y="10244"/>
                    <a:pt x="996" y="12953"/>
                    <a:pt x="996" y="12953"/>
                  </a:cubicBezTo>
                  <a:lnTo>
                    <a:pt x="6629" y="12953"/>
                  </a:lnTo>
                  <a:cubicBezTo>
                    <a:pt x="9174" y="10408"/>
                    <a:pt x="7624" y="7522"/>
                    <a:pt x="6440" y="6842"/>
                  </a:cubicBezTo>
                  <a:cubicBezTo>
                    <a:pt x="5268" y="6161"/>
                    <a:pt x="6755" y="3024"/>
                    <a:pt x="5457" y="1045"/>
                  </a:cubicBezTo>
                  <a:cubicBezTo>
                    <a:pt x="4924" y="238"/>
                    <a:pt x="4264" y="1"/>
                    <a:pt x="367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8"/>
            <p:cNvSpPr/>
            <p:nvPr/>
          </p:nvSpPr>
          <p:spPr>
            <a:xfrm flipH="1">
              <a:off x="2169788" y="4177780"/>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28"/>
            <p:cNvSpPr/>
            <p:nvPr/>
          </p:nvSpPr>
          <p:spPr>
            <a:xfrm flipH="1">
              <a:off x="-442377" y="3174677"/>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8"/>
            <p:cNvSpPr/>
            <p:nvPr/>
          </p:nvSpPr>
          <p:spPr>
            <a:xfrm flipH="1">
              <a:off x="-582301" y="3492638"/>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8"/>
            <p:cNvSpPr/>
            <p:nvPr/>
          </p:nvSpPr>
          <p:spPr>
            <a:xfrm flipH="1">
              <a:off x="131549" y="3471863"/>
              <a:ext cx="3228301" cy="165507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8" name="Google Shape;398;p28"/>
          <p:cNvGrpSpPr/>
          <p:nvPr/>
        </p:nvGrpSpPr>
        <p:grpSpPr>
          <a:xfrm>
            <a:off x="501833" y="202864"/>
            <a:ext cx="7996254" cy="3303064"/>
            <a:chOff x="501833" y="202864"/>
            <a:chExt cx="7996254" cy="3303064"/>
          </a:xfrm>
        </p:grpSpPr>
        <p:sp>
          <p:nvSpPr>
            <p:cNvPr id="399" name="Google Shape;399;p28"/>
            <p:cNvSpPr/>
            <p:nvPr/>
          </p:nvSpPr>
          <p:spPr>
            <a:xfrm>
              <a:off x="501833" y="202864"/>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8"/>
            <p:cNvSpPr/>
            <p:nvPr/>
          </p:nvSpPr>
          <p:spPr>
            <a:xfrm>
              <a:off x="6423898" y="2153141"/>
              <a:ext cx="407291" cy="409249"/>
            </a:xfrm>
            <a:custGeom>
              <a:rect b="b" l="l" r="r" t="t"/>
              <a:pathLst>
                <a:path extrusionOk="0" h="2508" w="2496">
                  <a:moveTo>
                    <a:pt x="1248" y="0"/>
                  </a:moveTo>
                  <a:cubicBezTo>
                    <a:pt x="555" y="0"/>
                    <a:pt x="1" y="555"/>
                    <a:pt x="1" y="1248"/>
                  </a:cubicBezTo>
                  <a:cubicBezTo>
                    <a:pt x="1" y="1941"/>
                    <a:pt x="555" y="2508"/>
                    <a:pt x="1248" y="2508"/>
                  </a:cubicBezTo>
                  <a:cubicBezTo>
                    <a:pt x="1941" y="2508"/>
                    <a:pt x="2496" y="1941"/>
                    <a:pt x="2496" y="1248"/>
                  </a:cubicBezTo>
                  <a:cubicBezTo>
                    <a:pt x="2496" y="555"/>
                    <a:pt x="1941" y="0"/>
                    <a:pt x="124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8"/>
            <p:cNvSpPr/>
            <p:nvPr/>
          </p:nvSpPr>
          <p:spPr>
            <a:xfrm>
              <a:off x="8349922" y="505384"/>
              <a:ext cx="148165" cy="117325"/>
            </a:xfrm>
            <a:custGeom>
              <a:rect b="b" l="l" r="r" t="t"/>
              <a:pathLst>
                <a:path extrusionOk="0" h="719" w="908">
                  <a:moveTo>
                    <a:pt x="694" y="139"/>
                  </a:moveTo>
                  <a:cubicBezTo>
                    <a:pt x="908" y="353"/>
                    <a:pt x="757" y="719"/>
                    <a:pt x="454" y="719"/>
                  </a:cubicBezTo>
                  <a:cubicBezTo>
                    <a:pt x="152" y="719"/>
                    <a:pt x="1" y="353"/>
                    <a:pt x="215" y="139"/>
                  </a:cubicBezTo>
                  <a:cubicBezTo>
                    <a:pt x="341" y="1"/>
                    <a:pt x="555" y="1"/>
                    <a:pt x="694"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8"/>
            <p:cNvSpPr/>
            <p:nvPr/>
          </p:nvSpPr>
          <p:spPr>
            <a:xfrm>
              <a:off x="8046175" y="505379"/>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8"/>
            <p:cNvSpPr/>
            <p:nvPr/>
          </p:nvSpPr>
          <p:spPr>
            <a:xfrm>
              <a:off x="3356248" y="3388603"/>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1">
    <p:spTree>
      <p:nvGrpSpPr>
        <p:cNvPr id="404" name="Shape 404"/>
        <p:cNvGrpSpPr/>
        <p:nvPr/>
      </p:nvGrpSpPr>
      <p:grpSpPr>
        <a:xfrm>
          <a:off x="0" y="0"/>
          <a:ext cx="0" cy="0"/>
          <a:chOff x="0" y="0"/>
          <a:chExt cx="0" cy="0"/>
        </a:xfrm>
      </p:grpSpPr>
      <p:sp>
        <p:nvSpPr>
          <p:cNvPr id="405" name="Google Shape;405;p29"/>
          <p:cNvSpPr txBox="1"/>
          <p:nvPr>
            <p:ph idx="1" type="subTitle"/>
          </p:nvPr>
        </p:nvSpPr>
        <p:spPr>
          <a:xfrm>
            <a:off x="719975" y="2287383"/>
            <a:ext cx="3852000" cy="1124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solidFill>
                  <a:schemeClr val="dk1"/>
                </a:solidFill>
              </a:defRPr>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
        <p:nvSpPr>
          <p:cNvPr id="406" name="Google Shape;406;p29"/>
          <p:cNvSpPr txBox="1"/>
          <p:nvPr>
            <p:ph type="title"/>
          </p:nvPr>
        </p:nvSpPr>
        <p:spPr>
          <a:xfrm>
            <a:off x="719975" y="1757000"/>
            <a:ext cx="3852000" cy="993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7" name="Google Shape;407;p29"/>
          <p:cNvSpPr/>
          <p:nvPr/>
        </p:nvSpPr>
        <p:spPr>
          <a:xfrm>
            <a:off x="-315201" y="104439"/>
            <a:ext cx="2666155" cy="1069537"/>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9"/>
          <p:cNvSpPr/>
          <p:nvPr/>
        </p:nvSpPr>
        <p:spPr>
          <a:xfrm>
            <a:off x="6571648" y="4315818"/>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9"/>
          <p:cNvSpPr/>
          <p:nvPr/>
        </p:nvSpPr>
        <p:spPr>
          <a:xfrm>
            <a:off x="3499922" y="571813"/>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9"/>
          <p:cNvSpPr/>
          <p:nvPr/>
        </p:nvSpPr>
        <p:spPr>
          <a:xfrm>
            <a:off x="8509381" y="354395"/>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9"/>
          <p:cNvSpPr/>
          <p:nvPr/>
        </p:nvSpPr>
        <p:spPr>
          <a:xfrm>
            <a:off x="1010576" y="4137852"/>
            <a:ext cx="255210" cy="255210"/>
          </a:xfrm>
          <a:custGeom>
            <a:rect b="b" l="l" r="r" t="t"/>
            <a:pathLst>
              <a:path extrusionOk="0" h="1564" w="1564">
                <a:moveTo>
                  <a:pt x="782" y="1"/>
                </a:moveTo>
                <a:cubicBezTo>
                  <a:pt x="341" y="1"/>
                  <a:pt x="1" y="353"/>
                  <a:pt x="1" y="782"/>
                </a:cubicBezTo>
                <a:cubicBezTo>
                  <a:pt x="1" y="1210"/>
                  <a:pt x="341" y="1563"/>
                  <a:pt x="782" y="1563"/>
                </a:cubicBezTo>
                <a:cubicBezTo>
                  <a:pt x="1210" y="1563"/>
                  <a:pt x="1563" y="1210"/>
                  <a:pt x="1563" y="782"/>
                </a:cubicBezTo>
                <a:cubicBezTo>
                  <a:pt x="1563" y="353"/>
                  <a:pt x="1210" y="1"/>
                  <a:pt x="78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9"/>
          <p:cNvSpPr/>
          <p:nvPr/>
        </p:nvSpPr>
        <p:spPr>
          <a:xfrm>
            <a:off x="8902897" y="3224607"/>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29"/>
          <p:cNvSpPr/>
          <p:nvPr/>
        </p:nvSpPr>
        <p:spPr>
          <a:xfrm>
            <a:off x="4524596" y="4795310"/>
            <a:ext cx="94806" cy="81426"/>
          </a:xfrm>
          <a:custGeom>
            <a:rect b="b" l="l" r="r" t="t"/>
            <a:pathLst>
              <a:path extrusionOk="0" h="499" w="581">
                <a:moveTo>
                  <a:pt x="328" y="1"/>
                </a:moveTo>
                <a:cubicBezTo>
                  <a:pt x="114" y="1"/>
                  <a:pt x="1" y="265"/>
                  <a:pt x="152" y="429"/>
                </a:cubicBezTo>
                <a:cubicBezTo>
                  <a:pt x="204" y="477"/>
                  <a:pt x="266" y="498"/>
                  <a:pt x="326" y="498"/>
                </a:cubicBezTo>
                <a:cubicBezTo>
                  <a:pt x="457" y="498"/>
                  <a:pt x="580" y="399"/>
                  <a:pt x="580" y="253"/>
                </a:cubicBezTo>
                <a:cubicBezTo>
                  <a:pt x="580" y="114"/>
                  <a:pt x="467"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9"/>
          <p:cNvSpPr/>
          <p:nvPr/>
        </p:nvSpPr>
        <p:spPr>
          <a:xfrm>
            <a:off x="477164" y="2043601"/>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1_1">
    <p:spTree>
      <p:nvGrpSpPr>
        <p:cNvPr id="415" name="Shape 415"/>
        <p:cNvGrpSpPr/>
        <p:nvPr/>
      </p:nvGrpSpPr>
      <p:grpSpPr>
        <a:xfrm>
          <a:off x="0" y="0"/>
          <a:ext cx="0" cy="0"/>
          <a:chOff x="0" y="0"/>
          <a:chExt cx="0" cy="0"/>
        </a:xfrm>
      </p:grpSpPr>
      <p:sp>
        <p:nvSpPr>
          <p:cNvPr id="416" name="Google Shape;416;p30"/>
          <p:cNvSpPr txBox="1"/>
          <p:nvPr>
            <p:ph idx="1" type="subTitle"/>
          </p:nvPr>
        </p:nvSpPr>
        <p:spPr>
          <a:xfrm>
            <a:off x="4572075" y="2296749"/>
            <a:ext cx="3852000" cy="1096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solidFill>
                  <a:schemeClr val="dk1"/>
                </a:solidFill>
              </a:defRPr>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
        <p:nvSpPr>
          <p:cNvPr id="417" name="Google Shape;417;p30"/>
          <p:cNvSpPr txBox="1"/>
          <p:nvPr>
            <p:ph type="title"/>
          </p:nvPr>
        </p:nvSpPr>
        <p:spPr>
          <a:xfrm>
            <a:off x="4572000" y="1764378"/>
            <a:ext cx="3852000" cy="993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8" name="Google Shape;418;p30"/>
          <p:cNvSpPr/>
          <p:nvPr/>
        </p:nvSpPr>
        <p:spPr>
          <a:xfrm flipH="1">
            <a:off x="7466560" y="97289"/>
            <a:ext cx="2666155" cy="1069537"/>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30"/>
          <p:cNvSpPr/>
          <p:nvPr/>
        </p:nvSpPr>
        <p:spPr>
          <a:xfrm flipH="1">
            <a:off x="2562224" y="4000518"/>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30"/>
          <p:cNvSpPr/>
          <p:nvPr/>
        </p:nvSpPr>
        <p:spPr>
          <a:xfrm flipH="1">
            <a:off x="5425911" y="321838"/>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30"/>
          <p:cNvSpPr/>
          <p:nvPr/>
        </p:nvSpPr>
        <p:spPr>
          <a:xfrm flipH="1">
            <a:off x="7429921" y="4603495"/>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0"/>
          <p:cNvSpPr/>
          <p:nvPr/>
        </p:nvSpPr>
        <p:spPr>
          <a:xfrm flipH="1">
            <a:off x="8784528" y="3679377"/>
            <a:ext cx="255210" cy="255210"/>
          </a:xfrm>
          <a:custGeom>
            <a:rect b="b" l="l" r="r" t="t"/>
            <a:pathLst>
              <a:path extrusionOk="0" h="1564" w="1564">
                <a:moveTo>
                  <a:pt x="782" y="1"/>
                </a:moveTo>
                <a:cubicBezTo>
                  <a:pt x="341" y="1"/>
                  <a:pt x="1" y="353"/>
                  <a:pt x="1" y="782"/>
                </a:cubicBezTo>
                <a:cubicBezTo>
                  <a:pt x="1" y="1210"/>
                  <a:pt x="341" y="1563"/>
                  <a:pt x="782" y="1563"/>
                </a:cubicBezTo>
                <a:cubicBezTo>
                  <a:pt x="1210" y="1563"/>
                  <a:pt x="1563" y="1210"/>
                  <a:pt x="1563" y="782"/>
                </a:cubicBezTo>
                <a:cubicBezTo>
                  <a:pt x="1563" y="353"/>
                  <a:pt x="1210" y="1"/>
                  <a:pt x="78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0"/>
          <p:cNvSpPr/>
          <p:nvPr/>
        </p:nvSpPr>
        <p:spPr>
          <a:xfrm flipH="1">
            <a:off x="485264" y="1317382"/>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0"/>
          <p:cNvSpPr/>
          <p:nvPr/>
        </p:nvSpPr>
        <p:spPr>
          <a:xfrm flipH="1">
            <a:off x="672599" y="4137860"/>
            <a:ext cx="94806" cy="81426"/>
          </a:xfrm>
          <a:custGeom>
            <a:rect b="b" l="l" r="r" t="t"/>
            <a:pathLst>
              <a:path extrusionOk="0" h="499" w="581">
                <a:moveTo>
                  <a:pt x="328" y="1"/>
                </a:moveTo>
                <a:cubicBezTo>
                  <a:pt x="114" y="1"/>
                  <a:pt x="1" y="265"/>
                  <a:pt x="152" y="429"/>
                </a:cubicBezTo>
                <a:cubicBezTo>
                  <a:pt x="204" y="477"/>
                  <a:pt x="266" y="498"/>
                  <a:pt x="326" y="498"/>
                </a:cubicBezTo>
                <a:cubicBezTo>
                  <a:pt x="457" y="498"/>
                  <a:pt x="580" y="399"/>
                  <a:pt x="580" y="253"/>
                </a:cubicBezTo>
                <a:cubicBezTo>
                  <a:pt x="580" y="114"/>
                  <a:pt x="467"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30"/>
          <p:cNvSpPr/>
          <p:nvPr/>
        </p:nvSpPr>
        <p:spPr>
          <a:xfrm flipH="1">
            <a:off x="9039745" y="2043601"/>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4" name="Shape 44"/>
        <p:cNvGrpSpPr/>
        <p:nvPr/>
      </p:nvGrpSpPr>
      <p:grpSpPr>
        <a:xfrm>
          <a:off x="0" y="0"/>
          <a:ext cx="0" cy="0"/>
          <a:chOff x="0" y="0"/>
          <a:chExt cx="0" cy="0"/>
        </a:xfrm>
      </p:grpSpPr>
      <p:sp>
        <p:nvSpPr>
          <p:cNvPr id="45" name="Google Shape;45;p4"/>
          <p:cNvSpPr txBox="1"/>
          <p:nvPr>
            <p:ph type="title"/>
          </p:nvPr>
        </p:nvSpPr>
        <p:spPr>
          <a:xfrm>
            <a:off x="669750" y="367404"/>
            <a:ext cx="78045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6" name="Google Shape;46;p4"/>
          <p:cNvSpPr txBox="1"/>
          <p:nvPr>
            <p:ph idx="1" type="body"/>
          </p:nvPr>
        </p:nvSpPr>
        <p:spPr>
          <a:xfrm>
            <a:off x="612844" y="971649"/>
            <a:ext cx="7704000" cy="37407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accent1"/>
              </a:buClr>
              <a:buSzPts val="1200"/>
              <a:buAutoNum type="arabicPeriod"/>
              <a:defRPr sz="1200"/>
            </a:lvl1pPr>
            <a:lvl2pPr indent="-304800" lvl="1" marL="914400">
              <a:spcBef>
                <a:spcPts val="1600"/>
              </a:spcBef>
              <a:spcAft>
                <a:spcPts val="0"/>
              </a:spcAft>
              <a:buClr>
                <a:srgbClr val="262626"/>
              </a:buClr>
              <a:buSzPts val="1200"/>
              <a:buAutoNum type="alphaLcPeriod"/>
              <a:defRPr/>
            </a:lvl2pPr>
            <a:lvl3pPr indent="-304800" lvl="2" marL="1371600">
              <a:spcBef>
                <a:spcPts val="1600"/>
              </a:spcBef>
              <a:spcAft>
                <a:spcPts val="0"/>
              </a:spcAft>
              <a:buClr>
                <a:srgbClr val="262626"/>
              </a:buClr>
              <a:buSzPts val="1200"/>
              <a:buAutoNum type="romanLcPeriod"/>
              <a:defRPr/>
            </a:lvl3pPr>
            <a:lvl4pPr indent="-304800" lvl="3" marL="1828800">
              <a:spcBef>
                <a:spcPts val="1600"/>
              </a:spcBef>
              <a:spcAft>
                <a:spcPts val="0"/>
              </a:spcAft>
              <a:buClr>
                <a:srgbClr val="262626"/>
              </a:buClr>
              <a:buSzPts val="1200"/>
              <a:buAutoNum type="arabicPeriod"/>
              <a:defRPr/>
            </a:lvl4pPr>
            <a:lvl5pPr indent="-304800" lvl="4" marL="2286000">
              <a:spcBef>
                <a:spcPts val="1600"/>
              </a:spcBef>
              <a:spcAft>
                <a:spcPts val="0"/>
              </a:spcAft>
              <a:buClr>
                <a:srgbClr val="262626"/>
              </a:buClr>
              <a:buSzPts val="1200"/>
              <a:buAutoNum type="alphaLcPeriod"/>
              <a:defRPr/>
            </a:lvl5pPr>
            <a:lvl6pPr indent="-304800" lvl="5" marL="2743200">
              <a:spcBef>
                <a:spcPts val="1600"/>
              </a:spcBef>
              <a:spcAft>
                <a:spcPts val="0"/>
              </a:spcAft>
              <a:buClr>
                <a:srgbClr val="262626"/>
              </a:buClr>
              <a:buSzPts val="1200"/>
              <a:buAutoNum type="romanLcPeriod"/>
              <a:defRPr/>
            </a:lvl6pPr>
            <a:lvl7pPr indent="-304800" lvl="6" marL="3200400">
              <a:spcBef>
                <a:spcPts val="1600"/>
              </a:spcBef>
              <a:spcAft>
                <a:spcPts val="0"/>
              </a:spcAft>
              <a:buClr>
                <a:srgbClr val="262626"/>
              </a:buClr>
              <a:buSzPts val="1200"/>
              <a:buAutoNum type="arabicPeriod"/>
              <a:defRPr/>
            </a:lvl7pPr>
            <a:lvl8pPr indent="-304800" lvl="7" marL="3657600">
              <a:spcBef>
                <a:spcPts val="1600"/>
              </a:spcBef>
              <a:spcAft>
                <a:spcPts val="0"/>
              </a:spcAft>
              <a:buClr>
                <a:srgbClr val="262626"/>
              </a:buClr>
              <a:buSzPts val="1200"/>
              <a:buAutoNum type="alphaLcPeriod"/>
              <a:defRPr/>
            </a:lvl8pPr>
            <a:lvl9pPr indent="-304800" lvl="8" marL="4114800">
              <a:spcBef>
                <a:spcPts val="1600"/>
              </a:spcBef>
              <a:spcAft>
                <a:spcPts val="1600"/>
              </a:spcAft>
              <a:buClr>
                <a:srgbClr val="262626"/>
              </a:buClr>
              <a:buSzPts val="1200"/>
              <a:buAutoNum type="romanLcPeriod"/>
              <a:defRPr/>
            </a:lvl9pPr>
          </a:lstStyle>
          <a:p/>
        </p:txBody>
      </p:sp>
      <p:grpSp>
        <p:nvGrpSpPr>
          <p:cNvPr id="47" name="Google Shape;47;p4"/>
          <p:cNvGrpSpPr/>
          <p:nvPr/>
        </p:nvGrpSpPr>
        <p:grpSpPr>
          <a:xfrm>
            <a:off x="-289714" y="-11"/>
            <a:ext cx="8997346" cy="4912120"/>
            <a:chOff x="-289714" y="-11"/>
            <a:chExt cx="8997346" cy="4912120"/>
          </a:xfrm>
        </p:grpSpPr>
        <p:sp>
          <p:nvSpPr>
            <p:cNvPr id="48" name="Google Shape;48;p4"/>
            <p:cNvSpPr/>
            <p:nvPr/>
          </p:nvSpPr>
          <p:spPr>
            <a:xfrm>
              <a:off x="273595" y="-11"/>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4"/>
            <p:cNvSpPr/>
            <p:nvPr/>
          </p:nvSpPr>
          <p:spPr>
            <a:xfrm>
              <a:off x="4698223" y="51403"/>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4"/>
            <p:cNvSpPr/>
            <p:nvPr/>
          </p:nvSpPr>
          <p:spPr>
            <a:xfrm>
              <a:off x="5830048" y="2783328"/>
              <a:ext cx="148165" cy="117325"/>
            </a:xfrm>
            <a:custGeom>
              <a:rect b="b" l="l" r="r" t="t"/>
              <a:pathLst>
                <a:path extrusionOk="0" h="719" w="908">
                  <a:moveTo>
                    <a:pt x="693" y="139"/>
                  </a:moveTo>
                  <a:cubicBezTo>
                    <a:pt x="907" y="353"/>
                    <a:pt x="756" y="718"/>
                    <a:pt x="454" y="718"/>
                  </a:cubicBezTo>
                  <a:cubicBezTo>
                    <a:pt x="151" y="718"/>
                    <a:pt x="0" y="353"/>
                    <a:pt x="214" y="139"/>
                  </a:cubicBezTo>
                  <a:cubicBezTo>
                    <a:pt x="340" y="0"/>
                    <a:pt x="554" y="0"/>
                    <a:pt x="693"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289714" y="2560266"/>
              <a:ext cx="407291" cy="409249"/>
            </a:xfrm>
            <a:custGeom>
              <a:rect b="b" l="l" r="r" t="t"/>
              <a:pathLst>
                <a:path extrusionOk="0" h="2508" w="2496">
                  <a:moveTo>
                    <a:pt x="1248" y="0"/>
                  </a:moveTo>
                  <a:cubicBezTo>
                    <a:pt x="555" y="0"/>
                    <a:pt x="1" y="555"/>
                    <a:pt x="1" y="1248"/>
                  </a:cubicBezTo>
                  <a:cubicBezTo>
                    <a:pt x="1" y="1941"/>
                    <a:pt x="555" y="2508"/>
                    <a:pt x="1248" y="2508"/>
                  </a:cubicBezTo>
                  <a:cubicBezTo>
                    <a:pt x="1941" y="2508"/>
                    <a:pt x="2496" y="1941"/>
                    <a:pt x="2496" y="1248"/>
                  </a:cubicBezTo>
                  <a:cubicBezTo>
                    <a:pt x="2496" y="555"/>
                    <a:pt x="1941" y="0"/>
                    <a:pt x="124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308609" y="4794784"/>
              <a:ext cx="148165" cy="117325"/>
            </a:xfrm>
            <a:custGeom>
              <a:rect b="b" l="l" r="r" t="t"/>
              <a:pathLst>
                <a:path extrusionOk="0" h="719" w="908">
                  <a:moveTo>
                    <a:pt x="694" y="139"/>
                  </a:moveTo>
                  <a:cubicBezTo>
                    <a:pt x="908" y="353"/>
                    <a:pt x="757" y="719"/>
                    <a:pt x="454" y="719"/>
                  </a:cubicBezTo>
                  <a:cubicBezTo>
                    <a:pt x="152" y="719"/>
                    <a:pt x="1" y="353"/>
                    <a:pt x="215" y="139"/>
                  </a:cubicBezTo>
                  <a:cubicBezTo>
                    <a:pt x="341" y="1"/>
                    <a:pt x="555" y="1"/>
                    <a:pt x="694" y="13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p:nvPr/>
          </p:nvSpPr>
          <p:spPr>
            <a:xfrm>
              <a:off x="8510188" y="3512957"/>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4"/>
            <p:cNvSpPr/>
            <p:nvPr/>
          </p:nvSpPr>
          <p:spPr>
            <a:xfrm>
              <a:off x="8168950" y="668004"/>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4"/>
            <p:cNvSpPr/>
            <p:nvPr/>
          </p:nvSpPr>
          <p:spPr>
            <a:xfrm>
              <a:off x="7394426" y="4712360"/>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1_1_1">
    <p:spTree>
      <p:nvGrpSpPr>
        <p:cNvPr id="426" name="Shape 426"/>
        <p:cNvGrpSpPr/>
        <p:nvPr/>
      </p:nvGrpSpPr>
      <p:grpSpPr>
        <a:xfrm>
          <a:off x="0" y="0"/>
          <a:ext cx="0" cy="0"/>
          <a:chOff x="0" y="0"/>
          <a:chExt cx="0" cy="0"/>
        </a:xfrm>
      </p:grpSpPr>
      <p:sp>
        <p:nvSpPr>
          <p:cNvPr id="427" name="Google Shape;427;p31"/>
          <p:cNvSpPr txBox="1"/>
          <p:nvPr>
            <p:ph idx="1" type="subTitle"/>
          </p:nvPr>
        </p:nvSpPr>
        <p:spPr>
          <a:xfrm>
            <a:off x="4578900" y="1483663"/>
            <a:ext cx="3858900" cy="349800"/>
          </a:xfrm>
          <a:prstGeom prst="rect">
            <a:avLst/>
          </a:prstGeom>
        </p:spPr>
        <p:txBody>
          <a:bodyPr anchorCtr="0" anchor="ctr" bIns="91425" lIns="91425" spcFirstLastPara="1" rIns="91425" wrap="square" tIns="91425">
            <a:noAutofit/>
          </a:bodyPr>
          <a:lstStyle>
            <a:lvl1pPr lvl="0" rtl="0">
              <a:spcBef>
                <a:spcPts val="0"/>
              </a:spcBef>
              <a:spcAft>
                <a:spcPts val="0"/>
              </a:spcAft>
              <a:buSzPts val="2000"/>
              <a:buFont typeface="Caveat Brush"/>
              <a:buNone/>
              <a:defRPr b="1">
                <a:solidFill>
                  <a:schemeClr val="dk1"/>
                </a:solidFill>
                <a:latin typeface="Fredoka One"/>
                <a:ea typeface="Fredoka One"/>
                <a:cs typeface="Fredoka One"/>
                <a:sym typeface="Fredoka One"/>
              </a:defRPr>
            </a:lvl1pPr>
            <a:lvl2pPr lvl="1" rtl="0" algn="ctr">
              <a:lnSpc>
                <a:spcPct val="100000"/>
              </a:lnSpc>
              <a:spcBef>
                <a:spcPts val="0"/>
              </a:spcBef>
              <a:spcAft>
                <a:spcPts val="0"/>
              </a:spcAft>
              <a:buSzPts val="2000"/>
              <a:buFont typeface="Caveat Brush"/>
              <a:buNone/>
              <a:defRPr b="1" sz="2000">
                <a:latin typeface="Caveat Brush"/>
                <a:ea typeface="Caveat Brush"/>
                <a:cs typeface="Caveat Brush"/>
                <a:sym typeface="Caveat Brush"/>
              </a:defRPr>
            </a:lvl2pPr>
            <a:lvl3pPr lvl="2" rtl="0" algn="ctr">
              <a:lnSpc>
                <a:spcPct val="100000"/>
              </a:lnSpc>
              <a:spcBef>
                <a:spcPts val="1600"/>
              </a:spcBef>
              <a:spcAft>
                <a:spcPts val="0"/>
              </a:spcAft>
              <a:buSzPts val="2000"/>
              <a:buFont typeface="Caveat Brush"/>
              <a:buNone/>
              <a:defRPr b="1" sz="2000">
                <a:latin typeface="Caveat Brush"/>
                <a:ea typeface="Caveat Brush"/>
                <a:cs typeface="Caveat Brush"/>
                <a:sym typeface="Caveat Brush"/>
              </a:defRPr>
            </a:lvl3pPr>
            <a:lvl4pPr lvl="3" rtl="0" algn="ctr">
              <a:lnSpc>
                <a:spcPct val="100000"/>
              </a:lnSpc>
              <a:spcBef>
                <a:spcPts val="1600"/>
              </a:spcBef>
              <a:spcAft>
                <a:spcPts val="0"/>
              </a:spcAft>
              <a:buSzPts val="2000"/>
              <a:buFont typeface="Caveat Brush"/>
              <a:buNone/>
              <a:defRPr b="1" sz="2000">
                <a:latin typeface="Caveat Brush"/>
                <a:ea typeface="Caveat Brush"/>
                <a:cs typeface="Caveat Brush"/>
                <a:sym typeface="Caveat Brush"/>
              </a:defRPr>
            </a:lvl4pPr>
            <a:lvl5pPr lvl="4" rtl="0" algn="ctr">
              <a:lnSpc>
                <a:spcPct val="100000"/>
              </a:lnSpc>
              <a:spcBef>
                <a:spcPts val="1600"/>
              </a:spcBef>
              <a:spcAft>
                <a:spcPts val="0"/>
              </a:spcAft>
              <a:buSzPts val="2000"/>
              <a:buFont typeface="Caveat Brush"/>
              <a:buNone/>
              <a:defRPr b="1" sz="2000">
                <a:latin typeface="Caveat Brush"/>
                <a:ea typeface="Caveat Brush"/>
                <a:cs typeface="Caveat Brush"/>
                <a:sym typeface="Caveat Brush"/>
              </a:defRPr>
            </a:lvl5pPr>
            <a:lvl6pPr lvl="5" rtl="0" algn="ctr">
              <a:lnSpc>
                <a:spcPct val="100000"/>
              </a:lnSpc>
              <a:spcBef>
                <a:spcPts val="1600"/>
              </a:spcBef>
              <a:spcAft>
                <a:spcPts val="0"/>
              </a:spcAft>
              <a:buSzPts val="2000"/>
              <a:buFont typeface="Caveat Brush"/>
              <a:buNone/>
              <a:defRPr b="1" sz="2000">
                <a:latin typeface="Caveat Brush"/>
                <a:ea typeface="Caveat Brush"/>
                <a:cs typeface="Caveat Brush"/>
                <a:sym typeface="Caveat Brush"/>
              </a:defRPr>
            </a:lvl6pPr>
            <a:lvl7pPr lvl="6" rtl="0" algn="ctr">
              <a:lnSpc>
                <a:spcPct val="100000"/>
              </a:lnSpc>
              <a:spcBef>
                <a:spcPts val="1600"/>
              </a:spcBef>
              <a:spcAft>
                <a:spcPts val="0"/>
              </a:spcAft>
              <a:buSzPts val="2000"/>
              <a:buFont typeface="Caveat Brush"/>
              <a:buNone/>
              <a:defRPr b="1" sz="2000">
                <a:latin typeface="Caveat Brush"/>
                <a:ea typeface="Caveat Brush"/>
                <a:cs typeface="Caveat Brush"/>
                <a:sym typeface="Caveat Brush"/>
              </a:defRPr>
            </a:lvl7pPr>
            <a:lvl8pPr lvl="7" rtl="0" algn="ctr">
              <a:lnSpc>
                <a:spcPct val="100000"/>
              </a:lnSpc>
              <a:spcBef>
                <a:spcPts val="1600"/>
              </a:spcBef>
              <a:spcAft>
                <a:spcPts val="0"/>
              </a:spcAft>
              <a:buSzPts val="2000"/>
              <a:buFont typeface="Caveat Brush"/>
              <a:buNone/>
              <a:defRPr b="1" sz="2000">
                <a:latin typeface="Caveat Brush"/>
                <a:ea typeface="Caveat Brush"/>
                <a:cs typeface="Caveat Brush"/>
                <a:sym typeface="Caveat Brush"/>
              </a:defRPr>
            </a:lvl8pPr>
            <a:lvl9pPr lvl="8" rtl="0" algn="ctr">
              <a:lnSpc>
                <a:spcPct val="100000"/>
              </a:lnSpc>
              <a:spcBef>
                <a:spcPts val="1600"/>
              </a:spcBef>
              <a:spcAft>
                <a:spcPts val="1600"/>
              </a:spcAft>
              <a:buSzPts val="2000"/>
              <a:buFont typeface="Caveat Brush"/>
              <a:buNone/>
              <a:defRPr b="1" sz="2000">
                <a:latin typeface="Caveat Brush"/>
                <a:ea typeface="Caveat Brush"/>
                <a:cs typeface="Caveat Brush"/>
                <a:sym typeface="Caveat Brush"/>
              </a:defRPr>
            </a:lvl9pPr>
          </a:lstStyle>
          <a:p/>
        </p:txBody>
      </p:sp>
      <p:sp>
        <p:nvSpPr>
          <p:cNvPr id="428" name="Google Shape;428;p31"/>
          <p:cNvSpPr txBox="1"/>
          <p:nvPr>
            <p:ph idx="2" type="subTitle"/>
          </p:nvPr>
        </p:nvSpPr>
        <p:spPr>
          <a:xfrm>
            <a:off x="714875" y="1483663"/>
            <a:ext cx="3858900" cy="349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None/>
              <a:defRPr b="1">
                <a:solidFill>
                  <a:schemeClr val="dk1"/>
                </a:solidFill>
                <a:latin typeface="Fredoka One"/>
                <a:ea typeface="Fredoka One"/>
                <a:cs typeface="Fredoka One"/>
                <a:sym typeface="Fredoka One"/>
              </a:defRPr>
            </a:lvl1pPr>
            <a:lvl2pPr lvl="1" rtl="0" algn="ctr">
              <a:lnSpc>
                <a:spcPct val="100000"/>
              </a:lnSpc>
              <a:spcBef>
                <a:spcPts val="0"/>
              </a:spcBef>
              <a:spcAft>
                <a:spcPts val="0"/>
              </a:spcAft>
              <a:buSzPts val="1500"/>
              <a:buNone/>
              <a:defRPr sz="1500"/>
            </a:lvl2pPr>
            <a:lvl3pPr lvl="2" rtl="0" algn="ctr">
              <a:lnSpc>
                <a:spcPct val="100000"/>
              </a:lnSpc>
              <a:spcBef>
                <a:spcPts val="1600"/>
              </a:spcBef>
              <a:spcAft>
                <a:spcPts val="0"/>
              </a:spcAft>
              <a:buSzPts val="1500"/>
              <a:buNone/>
              <a:defRPr sz="1500"/>
            </a:lvl3pPr>
            <a:lvl4pPr lvl="3" rtl="0" algn="ctr">
              <a:lnSpc>
                <a:spcPct val="100000"/>
              </a:lnSpc>
              <a:spcBef>
                <a:spcPts val="1600"/>
              </a:spcBef>
              <a:spcAft>
                <a:spcPts val="0"/>
              </a:spcAft>
              <a:buSzPts val="1500"/>
              <a:buNone/>
              <a:defRPr sz="1500"/>
            </a:lvl4pPr>
            <a:lvl5pPr lvl="4" rtl="0" algn="ctr">
              <a:lnSpc>
                <a:spcPct val="100000"/>
              </a:lnSpc>
              <a:spcBef>
                <a:spcPts val="1600"/>
              </a:spcBef>
              <a:spcAft>
                <a:spcPts val="0"/>
              </a:spcAft>
              <a:buSzPts val="1500"/>
              <a:buNone/>
              <a:defRPr sz="1500"/>
            </a:lvl5pPr>
            <a:lvl6pPr lvl="5" rtl="0" algn="ctr">
              <a:lnSpc>
                <a:spcPct val="100000"/>
              </a:lnSpc>
              <a:spcBef>
                <a:spcPts val="1600"/>
              </a:spcBef>
              <a:spcAft>
                <a:spcPts val="0"/>
              </a:spcAft>
              <a:buSzPts val="1500"/>
              <a:buNone/>
              <a:defRPr sz="1500"/>
            </a:lvl6pPr>
            <a:lvl7pPr lvl="6" rtl="0" algn="ctr">
              <a:lnSpc>
                <a:spcPct val="100000"/>
              </a:lnSpc>
              <a:spcBef>
                <a:spcPts val="1600"/>
              </a:spcBef>
              <a:spcAft>
                <a:spcPts val="0"/>
              </a:spcAft>
              <a:buSzPts val="1500"/>
              <a:buNone/>
              <a:defRPr sz="1500"/>
            </a:lvl7pPr>
            <a:lvl8pPr lvl="7" rtl="0" algn="ctr">
              <a:lnSpc>
                <a:spcPct val="100000"/>
              </a:lnSpc>
              <a:spcBef>
                <a:spcPts val="1600"/>
              </a:spcBef>
              <a:spcAft>
                <a:spcPts val="0"/>
              </a:spcAft>
              <a:buSzPts val="1500"/>
              <a:buNone/>
              <a:defRPr sz="1500"/>
            </a:lvl8pPr>
            <a:lvl9pPr lvl="8" rtl="0" algn="ctr">
              <a:lnSpc>
                <a:spcPct val="100000"/>
              </a:lnSpc>
              <a:spcBef>
                <a:spcPts val="1600"/>
              </a:spcBef>
              <a:spcAft>
                <a:spcPts val="1600"/>
              </a:spcAft>
              <a:buSzPts val="1500"/>
              <a:buNone/>
              <a:defRPr sz="1500"/>
            </a:lvl9pPr>
          </a:lstStyle>
          <a:p/>
        </p:txBody>
      </p:sp>
      <p:sp>
        <p:nvSpPr>
          <p:cNvPr id="429" name="Google Shape;429;p31"/>
          <p:cNvSpPr txBox="1"/>
          <p:nvPr>
            <p:ph idx="3" type="subTitle"/>
          </p:nvPr>
        </p:nvSpPr>
        <p:spPr>
          <a:xfrm>
            <a:off x="714875" y="1868677"/>
            <a:ext cx="3858900" cy="243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Char char="●"/>
              <a:defRPr sz="1400"/>
            </a:lvl1pPr>
            <a:lvl2pPr lvl="1" rtl="0" algn="ctr">
              <a:lnSpc>
                <a:spcPct val="100000"/>
              </a:lnSpc>
              <a:spcBef>
                <a:spcPts val="0"/>
              </a:spcBef>
              <a:spcAft>
                <a:spcPts val="0"/>
              </a:spcAft>
              <a:buSzPts val="1500"/>
              <a:buChar char="○"/>
              <a:defRPr sz="1500"/>
            </a:lvl2pPr>
            <a:lvl3pPr lvl="2" rtl="0" algn="ctr">
              <a:lnSpc>
                <a:spcPct val="100000"/>
              </a:lnSpc>
              <a:spcBef>
                <a:spcPts val="1600"/>
              </a:spcBef>
              <a:spcAft>
                <a:spcPts val="0"/>
              </a:spcAft>
              <a:buSzPts val="1500"/>
              <a:buChar char="■"/>
              <a:defRPr sz="1500"/>
            </a:lvl3pPr>
            <a:lvl4pPr lvl="3" rtl="0" algn="ctr">
              <a:lnSpc>
                <a:spcPct val="100000"/>
              </a:lnSpc>
              <a:spcBef>
                <a:spcPts val="1600"/>
              </a:spcBef>
              <a:spcAft>
                <a:spcPts val="0"/>
              </a:spcAft>
              <a:buSzPts val="1500"/>
              <a:buChar char="●"/>
              <a:defRPr sz="1500"/>
            </a:lvl4pPr>
            <a:lvl5pPr lvl="4" rtl="0" algn="ctr">
              <a:lnSpc>
                <a:spcPct val="100000"/>
              </a:lnSpc>
              <a:spcBef>
                <a:spcPts val="1600"/>
              </a:spcBef>
              <a:spcAft>
                <a:spcPts val="0"/>
              </a:spcAft>
              <a:buSzPts val="1500"/>
              <a:buChar char="○"/>
              <a:defRPr sz="1500"/>
            </a:lvl5pPr>
            <a:lvl6pPr lvl="5" rtl="0" algn="ctr">
              <a:lnSpc>
                <a:spcPct val="100000"/>
              </a:lnSpc>
              <a:spcBef>
                <a:spcPts val="1600"/>
              </a:spcBef>
              <a:spcAft>
                <a:spcPts val="0"/>
              </a:spcAft>
              <a:buSzPts val="1500"/>
              <a:buChar char="■"/>
              <a:defRPr sz="1500"/>
            </a:lvl6pPr>
            <a:lvl7pPr lvl="6" rtl="0" algn="ctr">
              <a:lnSpc>
                <a:spcPct val="100000"/>
              </a:lnSpc>
              <a:spcBef>
                <a:spcPts val="1600"/>
              </a:spcBef>
              <a:spcAft>
                <a:spcPts val="0"/>
              </a:spcAft>
              <a:buSzPts val="1500"/>
              <a:buChar char="●"/>
              <a:defRPr sz="1500"/>
            </a:lvl7pPr>
            <a:lvl8pPr lvl="7" rtl="0" algn="ctr">
              <a:lnSpc>
                <a:spcPct val="100000"/>
              </a:lnSpc>
              <a:spcBef>
                <a:spcPts val="1600"/>
              </a:spcBef>
              <a:spcAft>
                <a:spcPts val="0"/>
              </a:spcAft>
              <a:buSzPts val="1500"/>
              <a:buChar char="○"/>
              <a:defRPr sz="1500"/>
            </a:lvl8pPr>
            <a:lvl9pPr lvl="8" rtl="0" algn="ctr">
              <a:lnSpc>
                <a:spcPct val="100000"/>
              </a:lnSpc>
              <a:spcBef>
                <a:spcPts val="1600"/>
              </a:spcBef>
              <a:spcAft>
                <a:spcPts val="1600"/>
              </a:spcAft>
              <a:buSzPts val="1500"/>
              <a:buChar char="■"/>
              <a:defRPr sz="1500"/>
            </a:lvl9pPr>
          </a:lstStyle>
          <a:p/>
        </p:txBody>
      </p:sp>
      <p:sp>
        <p:nvSpPr>
          <p:cNvPr id="430" name="Google Shape;430;p31"/>
          <p:cNvSpPr txBox="1"/>
          <p:nvPr>
            <p:ph idx="4" type="subTitle"/>
          </p:nvPr>
        </p:nvSpPr>
        <p:spPr>
          <a:xfrm>
            <a:off x="4578900" y="1868677"/>
            <a:ext cx="3858900" cy="243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500"/>
              <a:buChar char="●"/>
              <a:defRPr sz="1400"/>
            </a:lvl1pPr>
            <a:lvl2pPr lvl="1" rtl="0" algn="ctr">
              <a:lnSpc>
                <a:spcPct val="100000"/>
              </a:lnSpc>
              <a:spcBef>
                <a:spcPts val="0"/>
              </a:spcBef>
              <a:spcAft>
                <a:spcPts val="0"/>
              </a:spcAft>
              <a:buSzPts val="1500"/>
              <a:buChar char="○"/>
              <a:defRPr sz="1500"/>
            </a:lvl2pPr>
            <a:lvl3pPr lvl="2" rtl="0" algn="ctr">
              <a:lnSpc>
                <a:spcPct val="100000"/>
              </a:lnSpc>
              <a:spcBef>
                <a:spcPts val="1600"/>
              </a:spcBef>
              <a:spcAft>
                <a:spcPts val="0"/>
              </a:spcAft>
              <a:buSzPts val="1500"/>
              <a:buChar char="■"/>
              <a:defRPr sz="1500"/>
            </a:lvl3pPr>
            <a:lvl4pPr lvl="3" rtl="0" algn="ctr">
              <a:lnSpc>
                <a:spcPct val="100000"/>
              </a:lnSpc>
              <a:spcBef>
                <a:spcPts val="1600"/>
              </a:spcBef>
              <a:spcAft>
                <a:spcPts val="0"/>
              </a:spcAft>
              <a:buSzPts val="1500"/>
              <a:buChar char="●"/>
              <a:defRPr sz="1500"/>
            </a:lvl4pPr>
            <a:lvl5pPr lvl="4" rtl="0" algn="ctr">
              <a:lnSpc>
                <a:spcPct val="100000"/>
              </a:lnSpc>
              <a:spcBef>
                <a:spcPts val="1600"/>
              </a:spcBef>
              <a:spcAft>
                <a:spcPts val="0"/>
              </a:spcAft>
              <a:buSzPts val="1500"/>
              <a:buChar char="○"/>
              <a:defRPr sz="1500"/>
            </a:lvl5pPr>
            <a:lvl6pPr lvl="5" rtl="0" algn="ctr">
              <a:lnSpc>
                <a:spcPct val="100000"/>
              </a:lnSpc>
              <a:spcBef>
                <a:spcPts val="1600"/>
              </a:spcBef>
              <a:spcAft>
                <a:spcPts val="0"/>
              </a:spcAft>
              <a:buSzPts val="1500"/>
              <a:buChar char="■"/>
              <a:defRPr sz="1500"/>
            </a:lvl6pPr>
            <a:lvl7pPr lvl="6" rtl="0" algn="ctr">
              <a:lnSpc>
                <a:spcPct val="100000"/>
              </a:lnSpc>
              <a:spcBef>
                <a:spcPts val="1600"/>
              </a:spcBef>
              <a:spcAft>
                <a:spcPts val="0"/>
              </a:spcAft>
              <a:buSzPts val="1500"/>
              <a:buChar char="●"/>
              <a:defRPr sz="1500"/>
            </a:lvl7pPr>
            <a:lvl8pPr lvl="7" rtl="0" algn="ctr">
              <a:lnSpc>
                <a:spcPct val="100000"/>
              </a:lnSpc>
              <a:spcBef>
                <a:spcPts val="1600"/>
              </a:spcBef>
              <a:spcAft>
                <a:spcPts val="0"/>
              </a:spcAft>
              <a:buSzPts val="1500"/>
              <a:buChar char="○"/>
              <a:defRPr sz="1500"/>
            </a:lvl8pPr>
            <a:lvl9pPr lvl="8" rtl="0" algn="ctr">
              <a:lnSpc>
                <a:spcPct val="100000"/>
              </a:lnSpc>
              <a:spcBef>
                <a:spcPts val="1600"/>
              </a:spcBef>
              <a:spcAft>
                <a:spcPts val="1600"/>
              </a:spcAft>
              <a:buSzPts val="1500"/>
              <a:buChar char="■"/>
              <a:defRPr sz="1500"/>
            </a:lvl9pPr>
          </a:lstStyle>
          <a:p/>
        </p:txBody>
      </p:sp>
      <p:sp>
        <p:nvSpPr>
          <p:cNvPr id="431" name="Google Shape;431;p31"/>
          <p:cNvSpPr txBox="1"/>
          <p:nvPr>
            <p:ph type="title"/>
          </p:nvPr>
        </p:nvSpPr>
        <p:spPr>
          <a:xfrm>
            <a:off x="1780139" y="367712"/>
            <a:ext cx="5589900" cy="609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atin typeface="Roboto Slab Light"/>
                <a:ea typeface="Roboto Slab Light"/>
                <a:cs typeface="Roboto Slab Light"/>
                <a:sym typeface="Roboto Slab Light"/>
              </a:defRPr>
            </a:lvl2pPr>
            <a:lvl3pPr lvl="2" rtl="0" algn="ctr">
              <a:spcBef>
                <a:spcPts val="0"/>
              </a:spcBef>
              <a:spcAft>
                <a:spcPts val="0"/>
              </a:spcAft>
              <a:buNone/>
              <a:defRPr>
                <a:latin typeface="Roboto Slab Light"/>
                <a:ea typeface="Roboto Slab Light"/>
                <a:cs typeface="Roboto Slab Light"/>
                <a:sym typeface="Roboto Slab Light"/>
              </a:defRPr>
            </a:lvl3pPr>
            <a:lvl4pPr lvl="3" rtl="0" algn="ctr">
              <a:spcBef>
                <a:spcPts val="0"/>
              </a:spcBef>
              <a:spcAft>
                <a:spcPts val="0"/>
              </a:spcAft>
              <a:buNone/>
              <a:defRPr>
                <a:latin typeface="Roboto Slab Light"/>
                <a:ea typeface="Roboto Slab Light"/>
                <a:cs typeface="Roboto Slab Light"/>
                <a:sym typeface="Roboto Slab Light"/>
              </a:defRPr>
            </a:lvl4pPr>
            <a:lvl5pPr lvl="4" rtl="0" algn="ctr">
              <a:spcBef>
                <a:spcPts val="0"/>
              </a:spcBef>
              <a:spcAft>
                <a:spcPts val="0"/>
              </a:spcAft>
              <a:buNone/>
              <a:defRPr>
                <a:latin typeface="Roboto Slab Light"/>
                <a:ea typeface="Roboto Slab Light"/>
                <a:cs typeface="Roboto Slab Light"/>
                <a:sym typeface="Roboto Slab Light"/>
              </a:defRPr>
            </a:lvl5pPr>
            <a:lvl6pPr lvl="5" rtl="0" algn="ctr">
              <a:spcBef>
                <a:spcPts val="0"/>
              </a:spcBef>
              <a:spcAft>
                <a:spcPts val="0"/>
              </a:spcAft>
              <a:buNone/>
              <a:defRPr>
                <a:latin typeface="Roboto Slab Light"/>
                <a:ea typeface="Roboto Slab Light"/>
                <a:cs typeface="Roboto Slab Light"/>
                <a:sym typeface="Roboto Slab Light"/>
              </a:defRPr>
            </a:lvl6pPr>
            <a:lvl7pPr lvl="6" rtl="0" algn="ctr">
              <a:spcBef>
                <a:spcPts val="0"/>
              </a:spcBef>
              <a:spcAft>
                <a:spcPts val="0"/>
              </a:spcAft>
              <a:buNone/>
              <a:defRPr>
                <a:latin typeface="Roboto Slab Light"/>
                <a:ea typeface="Roboto Slab Light"/>
                <a:cs typeface="Roboto Slab Light"/>
                <a:sym typeface="Roboto Slab Light"/>
              </a:defRPr>
            </a:lvl7pPr>
            <a:lvl8pPr lvl="7" rtl="0" algn="ctr">
              <a:spcBef>
                <a:spcPts val="0"/>
              </a:spcBef>
              <a:spcAft>
                <a:spcPts val="0"/>
              </a:spcAft>
              <a:buNone/>
              <a:defRPr>
                <a:latin typeface="Roboto Slab Light"/>
                <a:ea typeface="Roboto Slab Light"/>
                <a:cs typeface="Roboto Slab Light"/>
                <a:sym typeface="Roboto Slab Light"/>
              </a:defRPr>
            </a:lvl8pPr>
            <a:lvl9pPr lvl="8" rtl="0" algn="ctr">
              <a:spcBef>
                <a:spcPts val="0"/>
              </a:spcBef>
              <a:spcAft>
                <a:spcPts val="0"/>
              </a:spcAft>
              <a:buNone/>
              <a:defRPr>
                <a:latin typeface="Roboto Slab Light"/>
                <a:ea typeface="Roboto Slab Light"/>
                <a:cs typeface="Roboto Slab Light"/>
                <a:sym typeface="Roboto Slab Light"/>
              </a:defRPr>
            </a:lvl9pPr>
          </a:lstStyle>
          <a:p/>
        </p:txBody>
      </p:sp>
      <p:sp>
        <p:nvSpPr>
          <p:cNvPr id="432" name="Google Shape;432;p31"/>
          <p:cNvSpPr/>
          <p:nvPr/>
        </p:nvSpPr>
        <p:spPr>
          <a:xfrm rot="2169362">
            <a:off x="-775978" y="4846585"/>
            <a:ext cx="2402225" cy="976573"/>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31"/>
          <p:cNvSpPr/>
          <p:nvPr/>
        </p:nvSpPr>
        <p:spPr>
          <a:xfrm rot="2169371">
            <a:off x="-1129976" y="4726453"/>
            <a:ext cx="2831432" cy="8495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31"/>
          <p:cNvSpPr/>
          <p:nvPr/>
        </p:nvSpPr>
        <p:spPr>
          <a:xfrm flipH="1" rot="-7200010">
            <a:off x="7377505" y="-398337"/>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31"/>
          <p:cNvSpPr/>
          <p:nvPr/>
        </p:nvSpPr>
        <p:spPr>
          <a:xfrm flipH="1" rot="-1992378">
            <a:off x="7649458" y="4551062"/>
            <a:ext cx="2402219"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31"/>
          <p:cNvSpPr/>
          <p:nvPr/>
        </p:nvSpPr>
        <p:spPr>
          <a:xfrm flipH="1" rot="-1992390">
            <a:off x="7662974" y="4465296"/>
            <a:ext cx="2831436"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31"/>
          <p:cNvSpPr/>
          <p:nvPr/>
        </p:nvSpPr>
        <p:spPr>
          <a:xfrm rot="6183256">
            <a:off x="-1129974" y="-211847"/>
            <a:ext cx="2831427" cy="9397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31"/>
          <p:cNvSpPr/>
          <p:nvPr/>
        </p:nvSpPr>
        <p:spPr>
          <a:xfrm>
            <a:off x="8314920" y="429926"/>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1"/>
          <p:cNvSpPr/>
          <p:nvPr/>
        </p:nvSpPr>
        <p:spPr>
          <a:xfrm>
            <a:off x="8775423" y="269407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31"/>
          <p:cNvSpPr/>
          <p:nvPr/>
        </p:nvSpPr>
        <p:spPr>
          <a:xfrm>
            <a:off x="5436275" y="4791245"/>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31"/>
          <p:cNvSpPr/>
          <p:nvPr/>
        </p:nvSpPr>
        <p:spPr>
          <a:xfrm>
            <a:off x="239363" y="3210454"/>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31"/>
          <p:cNvSpPr/>
          <p:nvPr/>
        </p:nvSpPr>
        <p:spPr>
          <a:xfrm>
            <a:off x="1598951" y="429922"/>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CUSTOM_11_1_1_1">
    <p:spTree>
      <p:nvGrpSpPr>
        <p:cNvPr id="443" name="Shape 443"/>
        <p:cNvGrpSpPr/>
        <p:nvPr/>
      </p:nvGrpSpPr>
      <p:grpSpPr>
        <a:xfrm>
          <a:off x="0" y="0"/>
          <a:ext cx="0" cy="0"/>
          <a:chOff x="0" y="0"/>
          <a:chExt cx="0" cy="0"/>
        </a:xfrm>
      </p:grpSpPr>
      <p:sp>
        <p:nvSpPr>
          <p:cNvPr id="444" name="Google Shape;444;p32"/>
          <p:cNvSpPr txBox="1"/>
          <p:nvPr>
            <p:ph type="title"/>
          </p:nvPr>
        </p:nvSpPr>
        <p:spPr>
          <a:xfrm>
            <a:off x="1780139" y="367712"/>
            <a:ext cx="5589900" cy="6090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atin typeface="Roboto Slab Light"/>
                <a:ea typeface="Roboto Slab Light"/>
                <a:cs typeface="Roboto Slab Light"/>
                <a:sym typeface="Roboto Slab Light"/>
              </a:defRPr>
            </a:lvl2pPr>
            <a:lvl3pPr lvl="2" rtl="0" algn="ctr">
              <a:spcBef>
                <a:spcPts val="0"/>
              </a:spcBef>
              <a:spcAft>
                <a:spcPts val="0"/>
              </a:spcAft>
              <a:buNone/>
              <a:defRPr>
                <a:latin typeface="Roboto Slab Light"/>
                <a:ea typeface="Roboto Slab Light"/>
                <a:cs typeface="Roboto Slab Light"/>
                <a:sym typeface="Roboto Slab Light"/>
              </a:defRPr>
            </a:lvl3pPr>
            <a:lvl4pPr lvl="3" rtl="0" algn="ctr">
              <a:spcBef>
                <a:spcPts val="0"/>
              </a:spcBef>
              <a:spcAft>
                <a:spcPts val="0"/>
              </a:spcAft>
              <a:buNone/>
              <a:defRPr>
                <a:latin typeface="Roboto Slab Light"/>
                <a:ea typeface="Roboto Slab Light"/>
                <a:cs typeface="Roboto Slab Light"/>
                <a:sym typeface="Roboto Slab Light"/>
              </a:defRPr>
            </a:lvl4pPr>
            <a:lvl5pPr lvl="4" rtl="0" algn="ctr">
              <a:spcBef>
                <a:spcPts val="0"/>
              </a:spcBef>
              <a:spcAft>
                <a:spcPts val="0"/>
              </a:spcAft>
              <a:buNone/>
              <a:defRPr>
                <a:latin typeface="Roboto Slab Light"/>
                <a:ea typeface="Roboto Slab Light"/>
                <a:cs typeface="Roboto Slab Light"/>
                <a:sym typeface="Roboto Slab Light"/>
              </a:defRPr>
            </a:lvl5pPr>
            <a:lvl6pPr lvl="5" rtl="0" algn="ctr">
              <a:spcBef>
                <a:spcPts val="0"/>
              </a:spcBef>
              <a:spcAft>
                <a:spcPts val="0"/>
              </a:spcAft>
              <a:buNone/>
              <a:defRPr>
                <a:latin typeface="Roboto Slab Light"/>
                <a:ea typeface="Roboto Slab Light"/>
                <a:cs typeface="Roboto Slab Light"/>
                <a:sym typeface="Roboto Slab Light"/>
              </a:defRPr>
            </a:lvl6pPr>
            <a:lvl7pPr lvl="6" rtl="0" algn="ctr">
              <a:spcBef>
                <a:spcPts val="0"/>
              </a:spcBef>
              <a:spcAft>
                <a:spcPts val="0"/>
              </a:spcAft>
              <a:buNone/>
              <a:defRPr>
                <a:latin typeface="Roboto Slab Light"/>
                <a:ea typeface="Roboto Slab Light"/>
                <a:cs typeface="Roboto Slab Light"/>
                <a:sym typeface="Roboto Slab Light"/>
              </a:defRPr>
            </a:lvl7pPr>
            <a:lvl8pPr lvl="7" rtl="0" algn="ctr">
              <a:spcBef>
                <a:spcPts val="0"/>
              </a:spcBef>
              <a:spcAft>
                <a:spcPts val="0"/>
              </a:spcAft>
              <a:buNone/>
              <a:defRPr>
                <a:latin typeface="Roboto Slab Light"/>
                <a:ea typeface="Roboto Slab Light"/>
                <a:cs typeface="Roboto Slab Light"/>
                <a:sym typeface="Roboto Slab Light"/>
              </a:defRPr>
            </a:lvl8pPr>
            <a:lvl9pPr lvl="8" rtl="0" algn="ctr">
              <a:spcBef>
                <a:spcPts val="0"/>
              </a:spcBef>
              <a:spcAft>
                <a:spcPts val="0"/>
              </a:spcAft>
              <a:buNone/>
              <a:defRPr>
                <a:latin typeface="Roboto Slab Light"/>
                <a:ea typeface="Roboto Slab Light"/>
                <a:cs typeface="Roboto Slab Light"/>
                <a:sym typeface="Roboto Slab Light"/>
              </a:defRPr>
            </a:lvl9pPr>
          </a:lstStyle>
          <a:p/>
        </p:txBody>
      </p:sp>
      <p:sp>
        <p:nvSpPr>
          <p:cNvPr id="445" name="Google Shape;445;p32"/>
          <p:cNvSpPr/>
          <p:nvPr/>
        </p:nvSpPr>
        <p:spPr>
          <a:xfrm flipH="1" rot="-2169362">
            <a:off x="7761677" y="4846585"/>
            <a:ext cx="2402225" cy="976573"/>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32"/>
          <p:cNvSpPr/>
          <p:nvPr/>
        </p:nvSpPr>
        <p:spPr>
          <a:xfrm flipH="1" rot="-2169371">
            <a:off x="7686468" y="4726453"/>
            <a:ext cx="2831432" cy="8495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32"/>
          <p:cNvSpPr/>
          <p:nvPr/>
        </p:nvSpPr>
        <p:spPr>
          <a:xfrm rot="7200010">
            <a:off x="-821009" y="-398337"/>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32"/>
          <p:cNvSpPr/>
          <p:nvPr/>
        </p:nvSpPr>
        <p:spPr>
          <a:xfrm rot="1992378">
            <a:off x="-663753" y="4551062"/>
            <a:ext cx="2402219"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32"/>
          <p:cNvSpPr/>
          <p:nvPr/>
        </p:nvSpPr>
        <p:spPr>
          <a:xfrm rot="1992390">
            <a:off x="-1106486" y="4465296"/>
            <a:ext cx="2831436"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32"/>
          <p:cNvSpPr/>
          <p:nvPr/>
        </p:nvSpPr>
        <p:spPr>
          <a:xfrm flipH="1" rot="-6183256">
            <a:off x="7686470" y="-211847"/>
            <a:ext cx="2831427" cy="9397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32"/>
          <p:cNvSpPr/>
          <p:nvPr/>
        </p:nvSpPr>
        <p:spPr>
          <a:xfrm flipH="1">
            <a:off x="854835" y="429926"/>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32"/>
          <p:cNvSpPr/>
          <p:nvPr/>
        </p:nvSpPr>
        <p:spPr>
          <a:xfrm flipH="1">
            <a:off x="462215" y="269407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32"/>
          <p:cNvSpPr/>
          <p:nvPr/>
        </p:nvSpPr>
        <p:spPr>
          <a:xfrm flipH="1">
            <a:off x="3754204" y="4791245"/>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32"/>
          <p:cNvSpPr/>
          <p:nvPr/>
        </p:nvSpPr>
        <p:spPr>
          <a:xfrm flipH="1">
            <a:off x="8893515" y="3210454"/>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32"/>
          <p:cNvSpPr/>
          <p:nvPr/>
        </p:nvSpPr>
        <p:spPr>
          <a:xfrm flipH="1">
            <a:off x="7708526" y="429922"/>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8">
    <p:spTree>
      <p:nvGrpSpPr>
        <p:cNvPr id="456" name="Shape 456"/>
        <p:cNvGrpSpPr/>
        <p:nvPr/>
      </p:nvGrpSpPr>
      <p:grpSpPr>
        <a:xfrm>
          <a:off x="0" y="0"/>
          <a:ext cx="0" cy="0"/>
          <a:chOff x="0" y="0"/>
          <a:chExt cx="0" cy="0"/>
        </a:xfrm>
      </p:grpSpPr>
      <p:sp>
        <p:nvSpPr>
          <p:cNvPr id="457" name="Google Shape;457;p33"/>
          <p:cNvSpPr txBox="1"/>
          <p:nvPr>
            <p:ph type="ctrTitle"/>
          </p:nvPr>
        </p:nvSpPr>
        <p:spPr>
          <a:xfrm>
            <a:off x="3706444" y="540000"/>
            <a:ext cx="4717500" cy="1437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5200"/>
              <a:buNone/>
              <a:defRPr sz="10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58" name="Google Shape;458;p33"/>
          <p:cNvSpPr txBox="1"/>
          <p:nvPr>
            <p:ph idx="1" type="subTitle"/>
          </p:nvPr>
        </p:nvSpPr>
        <p:spPr>
          <a:xfrm>
            <a:off x="4139194" y="2738312"/>
            <a:ext cx="38520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
        <p:nvSpPr>
          <p:cNvPr id="459" name="Google Shape;459;p33"/>
          <p:cNvSpPr txBox="1"/>
          <p:nvPr/>
        </p:nvSpPr>
        <p:spPr>
          <a:xfrm>
            <a:off x="4026094" y="3598245"/>
            <a:ext cx="4078200" cy="633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200">
                <a:solidFill>
                  <a:schemeClr val="accent3"/>
                </a:solidFill>
                <a:latin typeface="Open Sans"/>
                <a:ea typeface="Open Sans"/>
                <a:cs typeface="Open Sans"/>
                <a:sym typeface="Open Sans"/>
              </a:rPr>
              <a:t>CREDITS: This presentation template was created by </a:t>
            </a:r>
            <a:r>
              <a:rPr b="1" lang="en" sz="1200">
                <a:solidFill>
                  <a:schemeClr val="accent3"/>
                </a:solidFill>
                <a:uFill>
                  <a:noFill/>
                </a:uFill>
                <a:latin typeface="Open Sans"/>
                <a:ea typeface="Open Sans"/>
                <a:cs typeface="Open Sans"/>
                <a:sym typeface="Open Sans"/>
                <a:hlinkClick r:id="rId2">
                  <a:extLst>
                    <a:ext uri="{A12FA001-AC4F-418D-AE19-62706E023703}">
                      <ahyp:hlinkClr val="tx"/>
                    </a:ext>
                  </a:extLst>
                </a:hlinkClick>
              </a:rPr>
              <a:t>Slidesgo</a:t>
            </a:r>
            <a:r>
              <a:rPr lang="en" sz="1200">
                <a:solidFill>
                  <a:schemeClr val="accent3"/>
                </a:solidFill>
                <a:latin typeface="Open Sans"/>
                <a:ea typeface="Open Sans"/>
                <a:cs typeface="Open Sans"/>
                <a:sym typeface="Open Sans"/>
              </a:rPr>
              <a:t>, including icons by </a:t>
            </a:r>
            <a:r>
              <a:rPr b="1" lang="en" sz="1200">
                <a:solidFill>
                  <a:schemeClr val="accent3"/>
                </a:solidFill>
                <a:uFill>
                  <a:noFill/>
                </a:uFill>
                <a:latin typeface="Open Sans"/>
                <a:ea typeface="Open Sans"/>
                <a:cs typeface="Open Sans"/>
                <a:sym typeface="Open Sans"/>
                <a:hlinkClick r:id="rId3">
                  <a:extLst>
                    <a:ext uri="{A12FA001-AC4F-418D-AE19-62706E023703}">
                      <ahyp:hlinkClr val="tx"/>
                    </a:ext>
                  </a:extLst>
                </a:hlinkClick>
              </a:rPr>
              <a:t>Flaticon</a:t>
            </a:r>
            <a:r>
              <a:rPr lang="en" sz="1200">
                <a:solidFill>
                  <a:schemeClr val="accent3"/>
                </a:solidFill>
                <a:latin typeface="Open Sans"/>
                <a:ea typeface="Open Sans"/>
                <a:cs typeface="Open Sans"/>
                <a:sym typeface="Open Sans"/>
              </a:rPr>
              <a:t>, and infographics &amp; images by </a:t>
            </a:r>
            <a:r>
              <a:rPr b="1" lang="en" sz="1200">
                <a:solidFill>
                  <a:schemeClr val="accent3"/>
                </a:solidFill>
                <a:uFill>
                  <a:noFill/>
                </a:uFill>
                <a:latin typeface="Open Sans"/>
                <a:ea typeface="Open Sans"/>
                <a:cs typeface="Open Sans"/>
                <a:sym typeface="Open Sans"/>
                <a:hlinkClick r:id="rId4">
                  <a:extLst>
                    <a:ext uri="{A12FA001-AC4F-418D-AE19-62706E023703}">
                      <ahyp:hlinkClr val="tx"/>
                    </a:ext>
                  </a:extLst>
                </a:hlinkClick>
              </a:rPr>
              <a:t>Freepik</a:t>
            </a:r>
            <a:r>
              <a:rPr b="1" lang="en" sz="1200">
                <a:solidFill>
                  <a:schemeClr val="accent3"/>
                </a:solidFill>
                <a:latin typeface="Open Sans"/>
                <a:ea typeface="Open Sans"/>
                <a:cs typeface="Open Sans"/>
                <a:sym typeface="Open Sans"/>
              </a:rPr>
              <a:t>. </a:t>
            </a:r>
            <a:endParaRPr b="1" sz="1200">
              <a:solidFill>
                <a:schemeClr val="accent3"/>
              </a:solidFill>
              <a:latin typeface="Open Sans"/>
              <a:ea typeface="Open Sans"/>
              <a:cs typeface="Open Sans"/>
              <a:sym typeface="Open Sans"/>
            </a:endParaRPr>
          </a:p>
        </p:txBody>
      </p:sp>
      <p:sp>
        <p:nvSpPr>
          <p:cNvPr id="460" name="Google Shape;460;p33"/>
          <p:cNvSpPr/>
          <p:nvPr/>
        </p:nvSpPr>
        <p:spPr>
          <a:xfrm flipH="1">
            <a:off x="1757048" y="4370426"/>
            <a:ext cx="2666155" cy="1069537"/>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33"/>
          <p:cNvSpPr/>
          <p:nvPr/>
        </p:nvSpPr>
        <p:spPr>
          <a:xfrm flipH="1">
            <a:off x="-1273239" y="4231243"/>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33"/>
          <p:cNvSpPr/>
          <p:nvPr/>
        </p:nvSpPr>
        <p:spPr>
          <a:xfrm flipH="1">
            <a:off x="5425911" y="321838"/>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33"/>
          <p:cNvSpPr/>
          <p:nvPr/>
        </p:nvSpPr>
        <p:spPr>
          <a:xfrm flipH="1">
            <a:off x="8351959" y="4532520"/>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33"/>
          <p:cNvSpPr/>
          <p:nvPr/>
        </p:nvSpPr>
        <p:spPr>
          <a:xfrm flipH="1">
            <a:off x="8609941" y="2738289"/>
            <a:ext cx="255210" cy="255210"/>
          </a:xfrm>
          <a:custGeom>
            <a:rect b="b" l="l" r="r" t="t"/>
            <a:pathLst>
              <a:path extrusionOk="0" h="1564" w="1564">
                <a:moveTo>
                  <a:pt x="782" y="1"/>
                </a:moveTo>
                <a:cubicBezTo>
                  <a:pt x="341" y="1"/>
                  <a:pt x="1" y="353"/>
                  <a:pt x="1" y="782"/>
                </a:cubicBezTo>
                <a:cubicBezTo>
                  <a:pt x="1" y="1210"/>
                  <a:pt x="341" y="1563"/>
                  <a:pt x="782" y="1563"/>
                </a:cubicBezTo>
                <a:cubicBezTo>
                  <a:pt x="1210" y="1563"/>
                  <a:pt x="1563" y="1210"/>
                  <a:pt x="1563" y="782"/>
                </a:cubicBezTo>
                <a:cubicBezTo>
                  <a:pt x="1563" y="353"/>
                  <a:pt x="1210" y="1"/>
                  <a:pt x="78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33"/>
          <p:cNvSpPr/>
          <p:nvPr/>
        </p:nvSpPr>
        <p:spPr>
          <a:xfrm flipH="1">
            <a:off x="284689" y="2478169"/>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33"/>
          <p:cNvSpPr/>
          <p:nvPr/>
        </p:nvSpPr>
        <p:spPr>
          <a:xfrm flipH="1">
            <a:off x="2137049" y="321860"/>
            <a:ext cx="94806" cy="81426"/>
          </a:xfrm>
          <a:custGeom>
            <a:rect b="b" l="l" r="r" t="t"/>
            <a:pathLst>
              <a:path extrusionOk="0" h="499" w="581">
                <a:moveTo>
                  <a:pt x="328" y="1"/>
                </a:moveTo>
                <a:cubicBezTo>
                  <a:pt x="114" y="1"/>
                  <a:pt x="1" y="265"/>
                  <a:pt x="152" y="429"/>
                </a:cubicBezTo>
                <a:cubicBezTo>
                  <a:pt x="204" y="477"/>
                  <a:pt x="266" y="498"/>
                  <a:pt x="326" y="498"/>
                </a:cubicBezTo>
                <a:cubicBezTo>
                  <a:pt x="457" y="498"/>
                  <a:pt x="580" y="399"/>
                  <a:pt x="580" y="253"/>
                </a:cubicBezTo>
                <a:cubicBezTo>
                  <a:pt x="580" y="114"/>
                  <a:pt x="467"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33"/>
          <p:cNvSpPr/>
          <p:nvPr/>
        </p:nvSpPr>
        <p:spPr>
          <a:xfrm flipH="1">
            <a:off x="8609945" y="389726"/>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3">
    <p:spTree>
      <p:nvGrpSpPr>
        <p:cNvPr id="468" name="Shape 468"/>
        <p:cNvGrpSpPr/>
        <p:nvPr/>
      </p:nvGrpSpPr>
      <p:grpSpPr>
        <a:xfrm>
          <a:off x="0" y="0"/>
          <a:ext cx="0" cy="0"/>
          <a:chOff x="0" y="0"/>
          <a:chExt cx="0" cy="0"/>
        </a:xfrm>
      </p:grpSpPr>
      <p:grpSp>
        <p:nvGrpSpPr>
          <p:cNvPr id="469" name="Google Shape;469;p34"/>
          <p:cNvGrpSpPr/>
          <p:nvPr/>
        </p:nvGrpSpPr>
        <p:grpSpPr>
          <a:xfrm>
            <a:off x="-1225037" y="-2037258"/>
            <a:ext cx="11517413" cy="8033444"/>
            <a:chOff x="-1225037" y="-2037258"/>
            <a:chExt cx="11517413" cy="8033444"/>
          </a:xfrm>
        </p:grpSpPr>
        <p:sp>
          <p:nvSpPr>
            <p:cNvPr id="470" name="Google Shape;470;p34"/>
            <p:cNvSpPr/>
            <p:nvPr/>
          </p:nvSpPr>
          <p:spPr>
            <a:xfrm flipH="1" rot="1067096">
              <a:off x="-1133293" y="4223425"/>
              <a:ext cx="2402227" cy="976574"/>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34"/>
            <p:cNvSpPr/>
            <p:nvPr/>
          </p:nvSpPr>
          <p:spPr>
            <a:xfrm flipH="1" rot="1067108">
              <a:off x="-1089575" y="4436538"/>
              <a:ext cx="2831419" cy="849502"/>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34"/>
            <p:cNvSpPr/>
            <p:nvPr/>
          </p:nvSpPr>
          <p:spPr>
            <a:xfrm rot="-1800016">
              <a:off x="7726113" y="4261522"/>
              <a:ext cx="2402219"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34"/>
            <p:cNvSpPr/>
            <p:nvPr/>
          </p:nvSpPr>
          <p:spPr>
            <a:xfrm rot="-1799988">
              <a:off x="7415698" y="4411583"/>
              <a:ext cx="283141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34"/>
            <p:cNvSpPr/>
            <p:nvPr/>
          </p:nvSpPr>
          <p:spPr>
            <a:xfrm flipH="1" rot="-5888330">
              <a:off x="7630289" y="666606"/>
              <a:ext cx="2402228" cy="976574"/>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34"/>
            <p:cNvSpPr/>
            <p:nvPr/>
          </p:nvSpPr>
          <p:spPr>
            <a:xfrm flipH="1" rot="-5888349">
              <a:off x="7365628" y="-68712"/>
              <a:ext cx="2831424"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34"/>
            <p:cNvSpPr/>
            <p:nvPr/>
          </p:nvSpPr>
          <p:spPr>
            <a:xfrm rot="6473126">
              <a:off x="-738336" y="-1232520"/>
              <a:ext cx="2402223" cy="976572"/>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34"/>
            <p:cNvSpPr/>
            <p:nvPr/>
          </p:nvSpPr>
          <p:spPr>
            <a:xfrm rot="6473117">
              <a:off x="-1526628" y="503629"/>
              <a:ext cx="2831424" cy="93969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34"/>
            <p:cNvSpPr/>
            <p:nvPr/>
          </p:nvSpPr>
          <p:spPr>
            <a:xfrm flipH="1">
              <a:off x="6279827" y="1294739"/>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34"/>
            <p:cNvSpPr/>
            <p:nvPr/>
          </p:nvSpPr>
          <p:spPr>
            <a:xfrm flipH="1">
              <a:off x="5942627" y="3168566"/>
              <a:ext cx="148165" cy="117325"/>
            </a:xfrm>
            <a:custGeom>
              <a:rect b="b" l="l" r="r" t="t"/>
              <a:pathLst>
                <a:path extrusionOk="0" h="719" w="908">
                  <a:moveTo>
                    <a:pt x="693" y="139"/>
                  </a:moveTo>
                  <a:cubicBezTo>
                    <a:pt x="907" y="353"/>
                    <a:pt x="756" y="718"/>
                    <a:pt x="454" y="718"/>
                  </a:cubicBezTo>
                  <a:cubicBezTo>
                    <a:pt x="151" y="718"/>
                    <a:pt x="0" y="353"/>
                    <a:pt x="214" y="139"/>
                  </a:cubicBezTo>
                  <a:cubicBezTo>
                    <a:pt x="340" y="0"/>
                    <a:pt x="554" y="0"/>
                    <a:pt x="693"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34"/>
            <p:cNvSpPr/>
            <p:nvPr/>
          </p:nvSpPr>
          <p:spPr>
            <a:xfrm flipH="1">
              <a:off x="1491351" y="335366"/>
              <a:ext cx="407291" cy="409249"/>
            </a:xfrm>
            <a:custGeom>
              <a:rect b="b" l="l" r="r" t="t"/>
              <a:pathLst>
                <a:path extrusionOk="0" h="2508" w="2496">
                  <a:moveTo>
                    <a:pt x="1248" y="0"/>
                  </a:moveTo>
                  <a:cubicBezTo>
                    <a:pt x="555" y="0"/>
                    <a:pt x="1" y="555"/>
                    <a:pt x="1" y="1248"/>
                  </a:cubicBezTo>
                  <a:cubicBezTo>
                    <a:pt x="1" y="1941"/>
                    <a:pt x="555" y="2508"/>
                    <a:pt x="1248" y="2508"/>
                  </a:cubicBezTo>
                  <a:cubicBezTo>
                    <a:pt x="1941" y="2508"/>
                    <a:pt x="2496" y="1941"/>
                    <a:pt x="2496" y="1248"/>
                  </a:cubicBezTo>
                  <a:cubicBezTo>
                    <a:pt x="2496" y="555"/>
                    <a:pt x="1941" y="0"/>
                    <a:pt x="124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34"/>
            <p:cNvSpPr/>
            <p:nvPr/>
          </p:nvSpPr>
          <p:spPr>
            <a:xfrm flipH="1">
              <a:off x="252041" y="2757397"/>
              <a:ext cx="148165" cy="117325"/>
            </a:xfrm>
            <a:custGeom>
              <a:rect b="b" l="l" r="r" t="t"/>
              <a:pathLst>
                <a:path extrusionOk="0" h="719" w="908">
                  <a:moveTo>
                    <a:pt x="694" y="139"/>
                  </a:moveTo>
                  <a:cubicBezTo>
                    <a:pt x="908" y="353"/>
                    <a:pt x="757" y="719"/>
                    <a:pt x="454" y="719"/>
                  </a:cubicBezTo>
                  <a:cubicBezTo>
                    <a:pt x="152" y="719"/>
                    <a:pt x="1" y="353"/>
                    <a:pt x="215" y="139"/>
                  </a:cubicBezTo>
                  <a:cubicBezTo>
                    <a:pt x="341" y="1"/>
                    <a:pt x="555" y="1"/>
                    <a:pt x="694" y="13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34"/>
            <p:cNvSpPr/>
            <p:nvPr/>
          </p:nvSpPr>
          <p:spPr>
            <a:xfrm flipH="1">
              <a:off x="2241843" y="4692004"/>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34"/>
            <p:cNvSpPr/>
            <p:nvPr/>
          </p:nvSpPr>
          <p:spPr>
            <a:xfrm flipH="1">
              <a:off x="6279831" y="4947216"/>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3_1">
    <p:spTree>
      <p:nvGrpSpPr>
        <p:cNvPr id="484" name="Shape 484"/>
        <p:cNvGrpSpPr/>
        <p:nvPr/>
      </p:nvGrpSpPr>
      <p:grpSpPr>
        <a:xfrm>
          <a:off x="0" y="0"/>
          <a:ext cx="0" cy="0"/>
          <a:chOff x="0" y="0"/>
          <a:chExt cx="0" cy="0"/>
        </a:xfrm>
      </p:grpSpPr>
      <p:grpSp>
        <p:nvGrpSpPr>
          <p:cNvPr id="485" name="Google Shape;485;p35"/>
          <p:cNvGrpSpPr/>
          <p:nvPr/>
        </p:nvGrpSpPr>
        <p:grpSpPr>
          <a:xfrm>
            <a:off x="-760624" y="-18432"/>
            <a:ext cx="11689498" cy="5180359"/>
            <a:chOff x="-760624" y="-18432"/>
            <a:chExt cx="11689498" cy="5180359"/>
          </a:xfrm>
        </p:grpSpPr>
        <p:sp>
          <p:nvSpPr>
            <p:cNvPr id="486" name="Google Shape;486;p35"/>
            <p:cNvSpPr/>
            <p:nvPr/>
          </p:nvSpPr>
          <p:spPr>
            <a:xfrm>
              <a:off x="6766141" y="4185355"/>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35"/>
            <p:cNvSpPr/>
            <p:nvPr/>
          </p:nvSpPr>
          <p:spPr>
            <a:xfrm>
              <a:off x="5753650" y="4312423"/>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35"/>
            <p:cNvSpPr/>
            <p:nvPr/>
          </p:nvSpPr>
          <p:spPr>
            <a:xfrm flipH="1">
              <a:off x="1342238" y="4185355"/>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35"/>
            <p:cNvSpPr/>
            <p:nvPr/>
          </p:nvSpPr>
          <p:spPr>
            <a:xfrm flipH="1">
              <a:off x="-683252" y="4222227"/>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35"/>
            <p:cNvSpPr/>
            <p:nvPr/>
          </p:nvSpPr>
          <p:spPr>
            <a:xfrm rot="10800000">
              <a:off x="-760624" y="-18432"/>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35"/>
            <p:cNvSpPr/>
            <p:nvPr/>
          </p:nvSpPr>
          <p:spPr>
            <a:xfrm rot="10800000">
              <a:off x="-177335" y="-18432"/>
              <a:ext cx="2831422" cy="849503"/>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35"/>
            <p:cNvSpPr/>
            <p:nvPr/>
          </p:nvSpPr>
          <p:spPr>
            <a:xfrm flipH="1" rot="10800000">
              <a:off x="6501164" y="5"/>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35"/>
            <p:cNvSpPr/>
            <p:nvPr/>
          </p:nvSpPr>
          <p:spPr>
            <a:xfrm flipH="1" rot="10800000">
              <a:off x="8097452" y="5"/>
              <a:ext cx="2831422" cy="939699"/>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13_1_1">
    <p:spTree>
      <p:nvGrpSpPr>
        <p:cNvPr id="494" name="Shape 494"/>
        <p:cNvGrpSpPr/>
        <p:nvPr/>
      </p:nvGrpSpPr>
      <p:grpSpPr>
        <a:xfrm>
          <a:off x="0" y="0"/>
          <a:ext cx="0" cy="0"/>
          <a:chOff x="0" y="0"/>
          <a:chExt cx="0" cy="0"/>
        </a:xfrm>
      </p:grpSpPr>
      <p:sp>
        <p:nvSpPr>
          <p:cNvPr id="495" name="Google Shape;495;p36"/>
          <p:cNvSpPr/>
          <p:nvPr/>
        </p:nvSpPr>
        <p:spPr>
          <a:xfrm rot="2169362">
            <a:off x="-775978" y="4846585"/>
            <a:ext cx="2402225" cy="976573"/>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36"/>
          <p:cNvSpPr/>
          <p:nvPr/>
        </p:nvSpPr>
        <p:spPr>
          <a:xfrm rot="2169371">
            <a:off x="-1129976" y="4726453"/>
            <a:ext cx="2831432" cy="8495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36"/>
          <p:cNvSpPr/>
          <p:nvPr/>
        </p:nvSpPr>
        <p:spPr>
          <a:xfrm flipH="1" rot="-7200010">
            <a:off x="7377505" y="-398337"/>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36"/>
          <p:cNvSpPr/>
          <p:nvPr/>
        </p:nvSpPr>
        <p:spPr>
          <a:xfrm flipH="1" rot="-1992378">
            <a:off x="7649458" y="4551062"/>
            <a:ext cx="2402219"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36"/>
          <p:cNvSpPr/>
          <p:nvPr/>
        </p:nvSpPr>
        <p:spPr>
          <a:xfrm flipH="1" rot="-1992390">
            <a:off x="7662974" y="4465296"/>
            <a:ext cx="2831436"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36"/>
          <p:cNvSpPr/>
          <p:nvPr/>
        </p:nvSpPr>
        <p:spPr>
          <a:xfrm rot="6183256">
            <a:off x="-1129974" y="-211847"/>
            <a:ext cx="2831427" cy="9397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36"/>
          <p:cNvSpPr/>
          <p:nvPr/>
        </p:nvSpPr>
        <p:spPr>
          <a:xfrm>
            <a:off x="8314920" y="429926"/>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36"/>
          <p:cNvSpPr/>
          <p:nvPr/>
        </p:nvSpPr>
        <p:spPr>
          <a:xfrm>
            <a:off x="8775423" y="269407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36"/>
          <p:cNvSpPr/>
          <p:nvPr/>
        </p:nvSpPr>
        <p:spPr>
          <a:xfrm>
            <a:off x="5436275" y="4791245"/>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36"/>
          <p:cNvSpPr/>
          <p:nvPr/>
        </p:nvSpPr>
        <p:spPr>
          <a:xfrm>
            <a:off x="239363" y="3210454"/>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36"/>
          <p:cNvSpPr/>
          <p:nvPr/>
        </p:nvSpPr>
        <p:spPr>
          <a:xfrm>
            <a:off x="1598951" y="429922"/>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CUSTOM_13_1_1_1">
    <p:spTree>
      <p:nvGrpSpPr>
        <p:cNvPr id="506" name="Shape 506"/>
        <p:cNvGrpSpPr/>
        <p:nvPr/>
      </p:nvGrpSpPr>
      <p:grpSpPr>
        <a:xfrm>
          <a:off x="0" y="0"/>
          <a:ext cx="0" cy="0"/>
          <a:chOff x="0" y="0"/>
          <a:chExt cx="0" cy="0"/>
        </a:xfrm>
      </p:grpSpPr>
      <p:grpSp>
        <p:nvGrpSpPr>
          <p:cNvPr id="507" name="Google Shape;507;p37"/>
          <p:cNvGrpSpPr/>
          <p:nvPr/>
        </p:nvGrpSpPr>
        <p:grpSpPr>
          <a:xfrm>
            <a:off x="-1659852" y="-92844"/>
            <a:ext cx="13519016" cy="5431162"/>
            <a:chOff x="-1659852" y="-92844"/>
            <a:chExt cx="13519016" cy="5431162"/>
          </a:xfrm>
        </p:grpSpPr>
        <p:sp>
          <p:nvSpPr>
            <p:cNvPr id="508" name="Google Shape;508;p37"/>
            <p:cNvSpPr/>
            <p:nvPr/>
          </p:nvSpPr>
          <p:spPr>
            <a:xfrm rot="10800000">
              <a:off x="-983153" y="-92844"/>
              <a:ext cx="2666155" cy="1069537"/>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37"/>
            <p:cNvSpPr/>
            <p:nvPr/>
          </p:nvSpPr>
          <p:spPr>
            <a:xfrm>
              <a:off x="7839623" y="4000518"/>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37"/>
            <p:cNvSpPr/>
            <p:nvPr/>
          </p:nvSpPr>
          <p:spPr>
            <a:xfrm>
              <a:off x="2290284" y="-12"/>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37"/>
            <p:cNvSpPr/>
            <p:nvPr/>
          </p:nvSpPr>
          <p:spPr>
            <a:xfrm>
              <a:off x="7082506" y="3897845"/>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37"/>
            <p:cNvSpPr/>
            <p:nvPr/>
          </p:nvSpPr>
          <p:spPr>
            <a:xfrm>
              <a:off x="8296401" y="412389"/>
              <a:ext cx="255210" cy="255210"/>
            </a:xfrm>
            <a:custGeom>
              <a:rect b="b" l="l" r="r" t="t"/>
              <a:pathLst>
                <a:path extrusionOk="0" h="1564" w="1564">
                  <a:moveTo>
                    <a:pt x="782" y="1"/>
                  </a:moveTo>
                  <a:cubicBezTo>
                    <a:pt x="341" y="1"/>
                    <a:pt x="1" y="353"/>
                    <a:pt x="1" y="782"/>
                  </a:cubicBezTo>
                  <a:cubicBezTo>
                    <a:pt x="1" y="1210"/>
                    <a:pt x="341" y="1563"/>
                    <a:pt x="782" y="1563"/>
                  </a:cubicBezTo>
                  <a:cubicBezTo>
                    <a:pt x="1210" y="1563"/>
                    <a:pt x="1563" y="1210"/>
                    <a:pt x="1563" y="782"/>
                  </a:cubicBezTo>
                  <a:cubicBezTo>
                    <a:pt x="1563" y="353"/>
                    <a:pt x="1210" y="1"/>
                    <a:pt x="78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37"/>
            <p:cNvSpPr/>
            <p:nvPr/>
          </p:nvSpPr>
          <p:spPr>
            <a:xfrm>
              <a:off x="8902897" y="3224607"/>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37"/>
            <p:cNvSpPr/>
            <p:nvPr/>
          </p:nvSpPr>
          <p:spPr>
            <a:xfrm>
              <a:off x="2726521" y="4809635"/>
              <a:ext cx="94806" cy="81426"/>
            </a:xfrm>
            <a:custGeom>
              <a:rect b="b" l="l" r="r" t="t"/>
              <a:pathLst>
                <a:path extrusionOk="0" h="499" w="581">
                  <a:moveTo>
                    <a:pt x="328" y="1"/>
                  </a:moveTo>
                  <a:cubicBezTo>
                    <a:pt x="114" y="1"/>
                    <a:pt x="1" y="265"/>
                    <a:pt x="152" y="429"/>
                  </a:cubicBezTo>
                  <a:cubicBezTo>
                    <a:pt x="204" y="477"/>
                    <a:pt x="266" y="498"/>
                    <a:pt x="326" y="498"/>
                  </a:cubicBezTo>
                  <a:cubicBezTo>
                    <a:pt x="457" y="498"/>
                    <a:pt x="580" y="399"/>
                    <a:pt x="580" y="253"/>
                  </a:cubicBezTo>
                  <a:cubicBezTo>
                    <a:pt x="580" y="114"/>
                    <a:pt x="467"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37"/>
            <p:cNvSpPr/>
            <p:nvPr/>
          </p:nvSpPr>
          <p:spPr>
            <a:xfrm>
              <a:off x="285064" y="2837401"/>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37"/>
            <p:cNvSpPr/>
            <p:nvPr/>
          </p:nvSpPr>
          <p:spPr>
            <a:xfrm flipH="1">
              <a:off x="-1659852" y="4132343"/>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4">
  <p:cSld name="CUSTOM_13_1_1_1_1">
    <p:spTree>
      <p:nvGrpSpPr>
        <p:cNvPr id="517" name="Shape 517"/>
        <p:cNvGrpSpPr/>
        <p:nvPr/>
      </p:nvGrpSpPr>
      <p:grpSpPr>
        <a:xfrm>
          <a:off x="0" y="0"/>
          <a:ext cx="0" cy="0"/>
          <a:chOff x="0" y="0"/>
          <a:chExt cx="0" cy="0"/>
        </a:xfrm>
      </p:grpSpPr>
      <p:grpSp>
        <p:nvGrpSpPr>
          <p:cNvPr id="518" name="Google Shape;518;p38"/>
          <p:cNvGrpSpPr/>
          <p:nvPr/>
        </p:nvGrpSpPr>
        <p:grpSpPr>
          <a:xfrm>
            <a:off x="-1659852" y="-92844"/>
            <a:ext cx="13519016" cy="5431162"/>
            <a:chOff x="-1659852" y="-92844"/>
            <a:chExt cx="13519016" cy="5431162"/>
          </a:xfrm>
        </p:grpSpPr>
        <p:sp>
          <p:nvSpPr>
            <p:cNvPr id="519" name="Google Shape;519;p38"/>
            <p:cNvSpPr/>
            <p:nvPr/>
          </p:nvSpPr>
          <p:spPr>
            <a:xfrm rot="10800000">
              <a:off x="-983153" y="-92844"/>
              <a:ext cx="2666155" cy="1069537"/>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38"/>
            <p:cNvSpPr/>
            <p:nvPr/>
          </p:nvSpPr>
          <p:spPr>
            <a:xfrm>
              <a:off x="7839623" y="4000518"/>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38"/>
            <p:cNvSpPr/>
            <p:nvPr/>
          </p:nvSpPr>
          <p:spPr>
            <a:xfrm>
              <a:off x="2290284" y="-12"/>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38"/>
            <p:cNvSpPr/>
            <p:nvPr/>
          </p:nvSpPr>
          <p:spPr>
            <a:xfrm>
              <a:off x="7082506" y="3897845"/>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38"/>
            <p:cNvSpPr/>
            <p:nvPr/>
          </p:nvSpPr>
          <p:spPr>
            <a:xfrm>
              <a:off x="8296401" y="412389"/>
              <a:ext cx="255210" cy="255210"/>
            </a:xfrm>
            <a:custGeom>
              <a:rect b="b" l="l" r="r" t="t"/>
              <a:pathLst>
                <a:path extrusionOk="0" h="1564" w="1564">
                  <a:moveTo>
                    <a:pt x="782" y="1"/>
                  </a:moveTo>
                  <a:cubicBezTo>
                    <a:pt x="341" y="1"/>
                    <a:pt x="1" y="353"/>
                    <a:pt x="1" y="782"/>
                  </a:cubicBezTo>
                  <a:cubicBezTo>
                    <a:pt x="1" y="1210"/>
                    <a:pt x="341" y="1563"/>
                    <a:pt x="782" y="1563"/>
                  </a:cubicBezTo>
                  <a:cubicBezTo>
                    <a:pt x="1210" y="1563"/>
                    <a:pt x="1563" y="1210"/>
                    <a:pt x="1563" y="782"/>
                  </a:cubicBezTo>
                  <a:cubicBezTo>
                    <a:pt x="1563" y="353"/>
                    <a:pt x="1210" y="1"/>
                    <a:pt x="78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38"/>
            <p:cNvSpPr/>
            <p:nvPr/>
          </p:nvSpPr>
          <p:spPr>
            <a:xfrm>
              <a:off x="8902897" y="3224607"/>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38"/>
            <p:cNvSpPr/>
            <p:nvPr/>
          </p:nvSpPr>
          <p:spPr>
            <a:xfrm>
              <a:off x="2726521" y="4809635"/>
              <a:ext cx="94806" cy="81426"/>
            </a:xfrm>
            <a:custGeom>
              <a:rect b="b" l="l" r="r" t="t"/>
              <a:pathLst>
                <a:path extrusionOk="0" h="499" w="581">
                  <a:moveTo>
                    <a:pt x="328" y="1"/>
                  </a:moveTo>
                  <a:cubicBezTo>
                    <a:pt x="114" y="1"/>
                    <a:pt x="1" y="265"/>
                    <a:pt x="152" y="429"/>
                  </a:cubicBezTo>
                  <a:cubicBezTo>
                    <a:pt x="204" y="477"/>
                    <a:pt x="266" y="498"/>
                    <a:pt x="326" y="498"/>
                  </a:cubicBezTo>
                  <a:cubicBezTo>
                    <a:pt x="457" y="498"/>
                    <a:pt x="580" y="399"/>
                    <a:pt x="580" y="253"/>
                  </a:cubicBezTo>
                  <a:cubicBezTo>
                    <a:pt x="580" y="114"/>
                    <a:pt x="467"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38"/>
            <p:cNvSpPr/>
            <p:nvPr/>
          </p:nvSpPr>
          <p:spPr>
            <a:xfrm>
              <a:off x="285064" y="2837401"/>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38"/>
            <p:cNvSpPr/>
            <p:nvPr/>
          </p:nvSpPr>
          <p:spPr>
            <a:xfrm flipH="1">
              <a:off x="-1659852" y="4132343"/>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 name="Shape 56"/>
        <p:cNvGrpSpPr/>
        <p:nvPr/>
      </p:nvGrpSpPr>
      <p:grpSpPr>
        <a:xfrm>
          <a:off x="0" y="0"/>
          <a:ext cx="0" cy="0"/>
          <a:chOff x="0" y="0"/>
          <a:chExt cx="0" cy="0"/>
        </a:xfrm>
      </p:grpSpPr>
      <p:sp>
        <p:nvSpPr>
          <p:cNvPr id="57" name="Google Shape;57;p5"/>
          <p:cNvSpPr txBox="1"/>
          <p:nvPr>
            <p:ph idx="1" type="subTitle"/>
          </p:nvPr>
        </p:nvSpPr>
        <p:spPr>
          <a:xfrm>
            <a:off x="1137454" y="2762456"/>
            <a:ext cx="29076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Bebas Neue"/>
              <a:buNone/>
              <a:defRPr sz="2200">
                <a:solidFill>
                  <a:schemeClr val="dk1"/>
                </a:solidFill>
                <a:latin typeface="Fredoka One"/>
                <a:ea typeface="Fredoka One"/>
                <a:cs typeface="Fredoka One"/>
                <a:sym typeface="Fredoka One"/>
              </a:defRPr>
            </a:lvl1pPr>
            <a:lvl2pPr lvl="1" rtl="0" algn="ctr">
              <a:lnSpc>
                <a:spcPct val="100000"/>
              </a:lnSpc>
              <a:spcBef>
                <a:spcPts val="0"/>
              </a:spcBef>
              <a:spcAft>
                <a:spcPts val="0"/>
              </a:spcAft>
              <a:buClr>
                <a:schemeClr val="dk1"/>
              </a:buClr>
              <a:buSzPts val="1400"/>
              <a:buFont typeface="Bebas Neue"/>
              <a:buNone/>
              <a:defRPr>
                <a:solidFill>
                  <a:schemeClr val="dk1"/>
                </a:solidFill>
                <a:latin typeface="Bebas Neue"/>
                <a:ea typeface="Bebas Neue"/>
                <a:cs typeface="Bebas Neue"/>
                <a:sym typeface="Bebas Neue"/>
              </a:defRPr>
            </a:lvl2pPr>
            <a:lvl3pPr lvl="2"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3pPr>
            <a:lvl4pPr lvl="3"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4pPr>
            <a:lvl5pPr lvl="4"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5pPr>
            <a:lvl6pPr lvl="5"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6pPr>
            <a:lvl7pPr lvl="6"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7pPr>
            <a:lvl8pPr lvl="7"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8pPr>
            <a:lvl9pPr lvl="8" rtl="0" algn="ctr">
              <a:lnSpc>
                <a:spcPct val="100000"/>
              </a:lnSpc>
              <a:spcBef>
                <a:spcPts val="1600"/>
              </a:spcBef>
              <a:spcAft>
                <a:spcPts val="1600"/>
              </a:spcAft>
              <a:buClr>
                <a:schemeClr val="dk1"/>
              </a:buClr>
              <a:buSzPts val="1400"/>
              <a:buFont typeface="Bebas Neue"/>
              <a:buNone/>
              <a:defRPr>
                <a:solidFill>
                  <a:schemeClr val="dk1"/>
                </a:solidFill>
                <a:latin typeface="Bebas Neue"/>
                <a:ea typeface="Bebas Neue"/>
                <a:cs typeface="Bebas Neue"/>
                <a:sym typeface="Bebas Neue"/>
              </a:defRPr>
            </a:lvl9pPr>
          </a:lstStyle>
          <a:p/>
        </p:txBody>
      </p:sp>
      <p:sp>
        <p:nvSpPr>
          <p:cNvPr id="58" name="Google Shape;58;p5"/>
          <p:cNvSpPr txBox="1"/>
          <p:nvPr>
            <p:ph idx="2" type="subTitle"/>
          </p:nvPr>
        </p:nvSpPr>
        <p:spPr>
          <a:xfrm>
            <a:off x="5098946" y="2762456"/>
            <a:ext cx="29076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Bebas Neue"/>
              <a:buNone/>
              <a:defRPr sz="2200">
                <a:solidFill>
                  <a:schemeClr val="dk1"/>
                </a:solidFill>
                <a:latin typeface="Fredoka One"/>
                <a:ea typeface="Fredoka One"/>
                <a:cs typeface="Fredoka One"/>
                <a:sym typeface="Fredoka One"/>
              </a:defRPr>
            </a:lvl1pPr>
            <a:lvl2pPr lvl="1" rtl="0" algn="ctr">
              <a:lnSpc>
                <a:spcPct val="100000"/>
              </a:lnSpc>
              <a:spcBef>
                <a:spcPts val="0"/>
              </a:spcBef>
              <a:spcAft>
                <a:spcPts val="0"/>
              </a:spcAft>
              <a:buClr>
                <a:schemeClr val="dk1"/>
              </a:buClr>
              <a:buSzPts val="1400"/>
              <a:buFont typeface="Bebas Neue"/>
              <a:buNone/>
              <a:defRPr>
                <a:solidFill>
                  <a:schemeClr val="dk1"/>
                </a:solidFill>
                <a:latin typeface="Bebas Neue"/>
                <a:ea typeface="Bebas Neue"/>
                <a:cs typeface="Bebas Neue"/>
                <a:sym typeface="Bebas Neue"/>
              </a:defRPr>
            </a:lvl2pPr>
            <a:lvl3pPr lvl="2"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3pPr>
            <a:lvl4pPr lvl="3"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4pPr>
            <a:lvl5pPr lvl="4"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5pPr>
            <a:lvl6pPr lvl="5"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6pPr>
            <a:lvl7pPr lvl="6"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7pPr>
            <a:lvl8pPr lvl="7" rtl="0" algn="ctr">
              <a:lnSpc>
                <a:spcPct val="100000"/>
              </a:lnSpc>
              <a:spcBef>
                <a:spcPts val="1600"/>
              </a:spcBef>
              <a:spcAft>
                <a:spcPts val="0"/>
              </a:spcAft>
              <a:buClr>
                <a:schemeClr val="dk1"/>
              </a:buClr>
              <a:buSzPts val="1400"/>
              <a:buFont typeface="Bebas Neue"/>
              <a:buNone/>
              <a:defRPr>
                <a:solidFill>
                  <a:schemeClr val="dk1"/>
                </a:solidFill>
                <a:latin typeface="Bebas Neue"/>
                <a:ea typeface="Bebas Neue"/>
                <a:cs typeface="Bebas Neue"/>
                <a:sym typeface="Bebas Neue"/>
              </a:defRPr>
            </a:lvl8pPr>
            <a:lvl9pPr lvl="8" rtl="0" algn="ctr">
              <a:lnSpc>
                <a:spcPct val="100000"/>
              </a:lnSpc>
              <a:spcBef>
                <a:spcPts val="1600"/>
              </a:spcBef>
              <a:spcAft>
                <a:spcPts val="1600"/>
              </a:spcAft>
              <a:buClr>
                <a:schemeClr val="dk1"/>
              </a:buClr>
              <a:buSzPts val="1400"/>
              <a:buFont typeface="Bebas Neue"/>
              <a:buNone/>
              <a:defRPr>
                <a:solidFill>
                  <a:schemeClr val="dk1"/>
                </a:solidFill>
                <a:latin typeface="Bebas Neue"/>
                <a:ea typeface="Bebas Neue"/>
                <a:cs typeface="Bebas Neue"/>
                <a:sym typeface="Bebas Neue"/>
              </a:defRPr>
            </a:lvl9pPr>
          </a:lstStyle>
          <a:p/>
        </p:txBody>
      </p:sp>
      <p:sp>
        <p:nvSpPr>
          <p:cNvPr id="59" name="Google Shape;59;p5"/>
          <p:cNvSpPr txBox="1"/>
          <p:nvPr>
            <p:ph idx="3" type="subTitle"/>
          </p:nvPr>
        </p:nvSpPr>
        <p:spPr>
          <a:xfrm>
            <a:off x="1137450" y="3152474"/>
            <a:ext cx="2907600" cy="789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800"/>
              <a:buNone/>
              <a:defRPr>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60" name="Google Shape;60;p5"/>
          <p:cNvSpPr txBox="1"/>
          <p:nvPr>
            <p:ph idx="4" type="subTitle"/>
          </p:nvPr>
        </p:nvSpPr>
        <p:spPr>
          <a:xfrm>
            <a:off x="5098947" y="3152474"/>
            <a:ext cx="2907600" cy="789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800"/>
              <a:buNone/>
              <a:defRPr>
                <a:solidFill>
                  <a:schemeClr val="dk1"/>
                </a:solidFill>
              </a:defRPr>
            </a:lvl1pPr>
            <a:lvl2pPr lvl="1" rtl="0" algn="ctr">
              <a:lnSpc>
                <a:spcPct val="100000"/>
              </a:lnSpc>
              <a:spcBef>
                <a:spcPts val="0"/>
              </a:spcBef>
              <a:spcAft>
                <a:spcPts val="0"/>
              </a:spcAft>
              <a:buClr>
                <a:schemeClr val="dk1"/>
              </a:buClr>
              <a:buSzPts val="1400"/>
              <a:buNone/>
              <a:defRPr>
                <a:solidFill>
                  <a:schemeClr val="dk1"/>
                </a:solidFill>
              </a:defRPr>
            </a:lvl2pPr>
            <a:lvl3pPr lvl="2" rtl="0" algn="ctr">
              <a:lnSpc>
                <a:spcPct val="100000"/>
              </a:lnSpc>
              <a:spcBef>
                <a:spcPts val="1600"/>
              </a:spcBef>
              <a:spcAft>
                <a:spcPts val="0"/>
              </a:spcAft>
              <a:buClr>
                <a:schemeClr val="dk1"/>
              </a:buClr>
              <a:buSzPts val="1400"/>
              <a:buNone/>
              <a:defRPr>
                <a:solidFill>
                  <a:schemeClr val="dk1"/>
                </a:solidFill>
              </a:defRPr>
            </a:lvl3pPr>
            <a:lvl4pPr lvl="3" rtl="0" algn="ctr">
              <a:lnSpc>
                <a:spcPct val="100000"/>
              </a:lnSpc>
              <a:spcBef>
                <a:spcPts val="1600"/>
              </a:spcBef>
              <a:spcAft>
                <a:spcPts val="0"/>
              </a:spcAft>
              <a:buClr>
                <a:schemeClr val="dk1"/>
              </a:buClr>
              <a:buSzPts val="1400"/>
              <a:buNone/>
              <a:defRPr>
                <a:solidFill>
                  <a:schemeClr val="dk1"/>
                </a:solidFill>
              </a:defRPr>
            </a:lvl4pPr>
            <a:lvl5pPr lvl="4" rtl="0" algn="ctr">
              <a:lnSpc>
                <a:spcPct val="100000"/>
              </a:lnSpc>
              <a:spcBef>
                <a:spcPts val="1600"/>
              </a:spcBef>
              <a:spcAft>
                <a:spcPts val="0"/>
              </a:spcAft>
              <a:buClr>
                <a:schemeClr val="dk1"/>
              </a:buClr>
              <a:buSzPts val="1400"/>
              <a:buNone/>
              <a:defRPr>
                <a:solidFill>
                  <a:schemeClr val="dk1"/>
                </a:solidFill>
              </a:defRPr>
            </a:lvl5pPr>
            <a:lvl6pPr lvl="5" rtl="0" algn="ctr">
              <a:lnSpc>
                <a:spcPct val="100000"/>
              </a:lnSpc>
              <a:spcBef>
                <a:spcPts val="1600"/>
              </a:spcBef>
              <a:spcAft>
                <a:spcPts val="0"/>
              </a:spcAft>
              <a:buClr>
                <a:schemeClr val="dk1"/>
              </a:buClr>
              <a:buSzPts val="1400"/>
              <a:buNone/>
              <a:defRPr>
                <a:solidFill>
                  <a:schemeClr val="dk1"/>
                </a:solidFill>
              </a:defRPr>
            </a:lvl6pPr>
            <a:lvl7pPr lvl="6" rtl="0" algn="ctr">
              <a:lnSpc>
                <a:spcPct val="100000"/>
              </a:lnSpc>
              <a:spcBef>
                <a:spcPts val="1600"/>
              </a:spcBef>
              <a:spcAft>
                <a:spcPts val="0"/>
              </a:spcAft>
              <a:buClr>
                <a:schemeClr val="dk1"/>
              </a:buClr>
              <a:buSzPts val="1400"/>
              <a:buNone/>
              <a:defRPr>
                <a:solidFill>
                  <a:schemeClr val="dk1"/>
                </a:solidFill>
              </a:defRPr>
            </a:lvl7pPr>
            <a:lvl8pPr lvl="7" rtl="0" algn="ctr">
              <a:lnSpc>
                <a:spcPct val="100000"/>
              </a:lnSpc>
              <a:spcBef>
                <a:spcPts val="1600"/>
              </a:spcBef>
              <a:spcAft>
                <a:spcPts val="0"/>
              </a:spcAft>
              <a:buClr>
                <a:schemeClr val="dk1"/>
              </a:buClr>
              <a:buSzPts val="1400"/>
              <a:buNone/>
              <a:defRPr>
                <a:solidFill>
                  <a:schemeClr val="dk1"/>
                </a:solidFill>
              </a:defRPr>
            </a:lvl8pPr>
            <a:lvl9pPr lvl="8" rtl="0" algn="ctr">
              <a:lnSpc>
                <a:spcPct val="100000"/>
              </a:lnSpc>
              <a:spcBef>
                <a:spcPts val="1600"/>
              </a:spcBef>
              <a:spcAft>
                <a:spcPts val="1600"/>
              </a:spcAft>
              <a:buClr>
                <a:schemeClr val="dk1"/>
              </a:buClr>
              <a:buSzPts val="1400"/>
              <a:buNone/>
              <a:defRPr>
                <a:solidFill>
                  <a:schemeClr val="dk1"/>
                </a:solidFill>
              </a:defRPr>
            </a:lvl9pPr>
          </a:lstStyle>
          <a:p/>
        </p:txBody>
      </p:sp>
      <p:sp>
        <p:nvSpPr>
          <p:cNvPr id="61" name="Google Shape;61;p5"/>
          <p:cNvSpPr txBox="1"/>
          <p:nvPr>
            <p:ph type="title"/>
          </p:nvPr>
        </p:nvSpPr>
        <p:spPr>
          <a:xfrm>
            <a:off x="720000" y="367400"/>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grpSp>
        <p:nvGrpSpPr>
          <p:cNvPr id="62" name="Google Shape;62;p5"/>
          <p:cNvGrpSpPr/>
          <p:nvPr/>
        </p:nvGrpSpPr>
        <p:grpSpPr>
          <a:xfrm>
            <a:off x="-1225037" y="-2037258"/>
            <a:ext cx="11517413" cy="8033444"/>
            <a:chOff x="-1225037" y="-2037258"/>
            <a:chExt cx="11517413" cy="8033444"/>
          </a:xfrm>
        </p:grpSpPr>
        <p:sp>
          <p:nvSpPr>
            <p:cNvPr id="63" name="Google Shape;63;p5"/>
            <p:cNvSpPr/>
            <p:nvPr/>
          </p:nvSpPr>
          <p:spPr>
            <a:xfrm rot="-1067096">
              <a:off x="7798407" y="4223425"/>
              <a:ext cx="2402227" cy="976574"/>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5"/>
            <p:cNvSpPr/>
            <p:nvPr/>
          </p:nvSpPr>
          <p:spPr>
            <a:xfrm rot="-1067108">
              <a:off x="7325497" y="4436538"/>
              <a:ext cx="2831419" cy="849502"/>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5"/>
            <p:cNvSpPr/>
            <p:nvPr/>
          </p:nvSpPr>
          <p:spPr>
            <a:xfrm flipH="1" rot="1800016">
              <a:off x="-1060993" y="4261522"/>
              <a:ext cx="2402219"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5"/>
            <p:cNvSpPr/>
            <p:nvPr/>
          </p:nvSpPr>
          <p:spPr>
            <a:xfrm flipH="1" rot="1799988">
              <a:off x="-1179777" y="4411583"/>
              <a:ext cx="283141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5"/>
            <p:cNvSpPr/>
            <p:nvPr/>
          </p:nvSpPr>
          <p:spPr>
            <a:xfrm rot="5888330">
              <a:off x="-1061002" y="-335694"/>
              <a:ext cx="2402228" cy="976574"/>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5"/>
            <p:cNvSpPr/>
            <p:nvPr/>
          </p:nvSpPr>
          <p:spPr>
            <a:xfrm rot="5888349">
              <a:off x="-1129713" y="-68712"/>
              <a:ext cx="2831424"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5"/>
            <p:cNvSpPr/>
            <p:nvPr/>
          </p:nvSpPr>
          <p:spPr>
            <a:xfrm flipH="1" rot="-6473126">
              <a:off x="7403453" y="-1232520"/>
              <a:ext cx="2402223" cy="976572"/>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5"/>
            <p:cNvSpPr/>
            <p:nvPr/>
          </p:nvSpPr>
          <p:spPr>
            <a:xfrm flipH="1" rot="-6473117">
              <a:off x="7762544" y="503629"/>
              <a:ext cx="2831424" cy="939697"/>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5"/>
            <p:cNvSpPr/>
            <p:nvPr/>
          </p:nvSpPr>
          <p:spPr>
            <a:xfrm>
              <a:off x="4492520" y="1431639"/>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5"/>
            <p:cNvSpPr/>
            <p:nvPr/>
          </p:nvSpPr>
          <p:spPr>
            <a:xfrm>
              <a:off x="4627711" y="4227991"/>
              <a:ext cx="148165" cy="117325"/>
            </a:xfrm>
            <a:custGeom>
              <a:rect b="b" l="l" r="r" t="t"/>
              <a:pathLst>
                <a:path extrusionOk="0" h="719" w="908">
                  <a:moveTo>
                    <a:pt x="693" y="139"/>
                  </a:moveTo>
                  <a:cubicBezTo>
                    <a:pt x="907" y="353"/>
                    <a:pt x="756" y="718"/>
                    <a:pt x="454" y="718"/>
                  </a:cubicBezTo>
                  <a:cubicBezTo>
                    <a:pt x="151" y="718"/>
                    <a:pt x="0" y="353"/>
                    <a:pt x="214" y="139"/>
                  </a:cubicBezTo>
                  <a:cubicBezTo>
                    <a:pt x="340" y="0"/>
                    <a:pt x="554" y="0"/>
                    <a:pt x="693" y="13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5"/>
            <p:cNvSpPr/>
            <p:nvPr/>
          </p:nvSpPr>
          <p:spPr>
            <a:xfrm>
              <a:off x="7770998" y="940091"/>
              <a:ext cx="407291" cy="409249"/>
            </a:xfrm>
            <a:custGeom>
              <a:rect b="b" l="l" r="r" t="t"/>
              <a:pathLst>
                <a:path extrusionOk="0" h="2508" w="2496">
                  <a:moveTo>
                    <a:pt x="1248" y="0"/>
                  </a:moveTo>
                  <a:cubicBezTo>
                    <a:pt x="555" y="0"/>
                    <a:pt x="1" y="555"/>
                    <a:pt x="1" y="1248"/>
                  </a:cubicBezTo>
                  <a:cubicBezTo>
                    <a:pt x="1" y="1941"/>
                    <a:pt x="555" y="2508"/>
                    <a:pt x="1248" y="2508"/>
                  </a:cubicBezTo>
                  <a:cubicBezTo>
                    <a:pt x="1941" y="2508"/>
                    <a:pt x="2496" y="1941"/>
                    <a:pt x="2496" y="1248"/>
                  </a:cubicBezTo>
                  <a:cubicBezTo>
                    <a:pt x="2496" y="555"/>
                    <a:pt x="1941" y="0"/>
                    <a:pt x="124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5"/>
            <p:cNvSpPr/>
            <p:nvPr/>
          </p:nvSpPr>
          <p:spPr>
            <a:xfrm>
              <a:off x="8667134" y="2757397"/>
              <a:ext cx="148165" cy="117325"/>
            </a:xfrm>
            <a:custGeom>
              <a:rect b="b" l="l" r="r" t="t"/>
              <a:pathLst>
                <a:path extrusionOk="0" h="719" w="908">
                  <a:moveTo>
                    <a:pt x="694" y="139"/>
                  </a:moveTo>
                  <a:cubicBezTo>
                    <a:pt x="908" y="353"/>
                    <a:pt x="757" y="719"/>
                    <a:pt x="454" y="719"/>
                  </a:cubicBezTo>
                  <a:cubicBezTo>
                    <a:pt x="152" y="719"/>
                    <a:pt x="1" y="353"/>
                    <a:pt x="215" y="139"/>
                  </a:cubicBezTo>
                  <a:cubicBezTo>
                    <a:pt x="341" y="1"/>
                    <a:pt x="555" y="1"/>
                    <a:pt x="694"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5"/>
            <p:cNvSpPr/>
            <p:nvPr/>
          </p:nvSpPr>
          <p:spPr>
            <a:xfrm>
              <a:off x="6570450" y="4692004"/>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5"/>
            <p:cNvSpPr/>
            <p:nvPr/>
          </p:nvSpPr>
          <p:spPr>
            <a:xfrm>
              <a:off x="2234173" y="4544841"/>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7" name="Shape 77"/>
        <p:cNvGrpSpPr/>
        <p:nvPr/>
      </p:nvGrpSpPr>
      <p:grpSpPr>
        <a:xfrm>
          <a:off x="0" y="0"/>
          <a:ext cx="0" cy="0"/>
          <a:chOff x="0" y="0"/>
          <a:chExt cx="0" cy="0"/>
        </a:xfrm>
      </p:grpSpPr>
      <p:sp>
        <p:nvSpPr>
          <p:cNvPr id="78" name="Google Shape;78;p6"/>
          <p:cNvSpPr txBox="1"/>
          <p:nvPr>
            <p:ph type="title"/>
          </p:nvPr>
        </p:nvSpPr>
        <p:spPr>
          <a:xfrm>
            <a:off x="720000" y="367400"/>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79" name="Google Shape;79;p6"/>
          <p:cNvSpPr/>
          <p:nvPr/>
        </p:nvSpPr>
        <p:spPr>
          <a:xfrm rot="2169362">
            <a:off x="-775978" y="4846585"/>
            <a:ext cx="2402225" cy="976573"/>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6"/>
          <p:cNvSpPr/>
          <p:nvPr/>
        </p:nvSpPr>
        <p:spPr>
          <a:xfrm rot="2169371">
            <a:off x="-1129976" y="4726453"/>
            <a:ext cx="2831432" cy="849505"/>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6"/>
          <p:cNvSpPr/>
          <p:nvPr/>
        </p:nvSpPr>
        <p:spPr>
          <a:xfrm flipH="1" rot="-7200010">
            <a:off x="7377505" y="-398337"/>
            <a:ext cx="2831429" cy="939701"/>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6"/>
          <p:cNvSpPr/>
          <p:nvPr/>
        </p:nvSpPr>
        <p:spPr>
          <a:xfrm flipH="1" rot="-1992378">
            <a:off x="7649458" y="4551062"/>
            <a:ext cx="2402219"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6"/>
          <p:cNvSpPr/>
          <p:nvPr/>
        </p:nvSpPr>
        <p:spPr>
          <a:xfrm flipH="1" rot="-1992390">
            <a:off x="7662974" y="4465296"/>
            <a:ext cx="2831436" cy="8495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6"/>
          <p:cNvSpPr/>
          <p:nvPr/>
        </p:nvSpPr>
        <p:spPr>
          <a:xfrm rot="6183256">
            <a:off x="-1129974" y="-211847"/>
            <a:ext cx="2831427" cy="93970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6"/>
          <p:cNvSpPr/>
          <p:nvPr/>
        </p:nvSpPr>
        <p:spPr>
          <a:xfrm>
            <a:off x="8314920" y="429926"/>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6"/>
          <p:cNvSpPr/>
          <p:nvPr/>
        </p:nvSpPr>
        <p:spPr>
          <a:xfrm>
            <a:off x="8775423" y="2694078"/>
            <a:ext cx="150286" cy="117325"/>
          </a:xfrm>
          <a:custGeom>
            <a:rect b="b" l="l" r="r" t="t"/>
            <a:pathLst>
              <a:path extrusionOk="0" h="719" w="921">
                <a:moveTo>
                  <a:pt x="706" y="139"/>
                </a:moveTo>
                <a:cubicBezTo>
                  <a:pt x="921" y="353"/>
                  <a:pt x="769" y="719"/>
                  <a:pt x="467" y="719"/>
                </a:cubicBezTo>
                <a:cubicBezTo>
                  <a:pt x="152" y="719"/>
                  <a:pt x="1" y="353"/>
                  <a:pt x="215" y="139"/>
                </a:cubicBezTo>
                <a:cubicBezTo>
                  <a:pt x="354" y="1"/>
                  <a:pt x="568" y="1"/>
                  <a:pt x="706"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6"/>
          <p:cNvSpPr/>
          <p:nvPr/>
        </p:nvSpPr>
        <p:spPr>
          <a:xfrm>
            <a:off x="5436275" y="4791245"/>
            <a:ext cx="197445" cy="197608"/>
          </a:xfrm>
          <a:custGeom>
            <a:rect b="b" l="l" r="r" t="t"/>
            <a:pathLst>
              <a:path extrusionOk="0" h="1211" w="1210">
                <a:moveTo>
                  <a:pt x="1210" y="606"/>
                </a:moveTo>
                <a:cubicBezTo>
                  <a:pt x="1210" y="946"/>
                  <a:pt x="945" y="1210"/>
                  <a:pt x="605" y="1210"/>
                </a:cubicBezTo>
                <a:cubicBezTo>
                  <a:pt x="278" y="1210"/>
                  <a:pt x="0" y="946"/>
                  <a:pt x="0" y="606"/>
                </a:cubicBezTo>
                <a:cubicBezTo>
                  <a:pt x="0" y="278"/>
                  <a:pt x="278" y="1"/>
                  <a:pt x="605" y="1"/>
                </a:cubicBezTo>
                <a:cubicBezTo>
                  <a:pt x="945" y="1"/>
                  <a:pt x="1210" y="278"/>
                  <a:pt x="1210" y="60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6"/>
          <p:cNvSpPr/>
          <p:nvPr/>
        </p:nvSpPr>
        <p:spPr>
          <a:xfrm>
            <a:off x="239363" y="3210454"/>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6"/>
          <p:cNvSpPr/>
          <p:nvPr/>
        </p:nvSpPr>
        <p:spPr>
          <a:xfrm>
            <a:off x="1598951" y="429922"/>
            <a:ext cx="80447" cy="82405"/>
          </a:xfrm>
          <a:custGeom>
            <a:rect b="b" l="l" r="r" t="t"/>
            <a:pathLst>
              <a:path extrusionOk="0" h="505" w="493">
                <a:moveTo>
                  <a:pt x="253" y="1"/>
                </a:moveTo>
                <a:cubicBezTo>
                  <a:pt x="114" y="1"/>
                  <a:pt x="1" y="114"/>
                  <a:pt x="1" y="253"/>
                </a:cubicBezTo>
                <a:cubicBezTo>
                  <a:pt x="1" y="391"/>
                  <a:pt x="114" y="505"/>
                  <a:pt x="253" y="505"/>
                </a:cubicBezTo>
                <a:cubicBezTo>
                  <a:pt x="392" y="505"/>
                  <a:pt x="492" y="391"/>
                  <a:pt x="492" y="253"/>
                </a:cubicBezTo>
                <a:cubicBezTo>
                  <a:pt x="492" y="114"/>
                  <a:pt x="392" y="1"/>
                  <a:pt x="25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0" name="Shape 90"/>
        <p:cNvGrpSpPr/>
        <p:nvPr/>
      </p:nvGrpSpPr>
      <p:grpSpPr>
        <a:xfrm>
          <a:off x="0" y="0"/>
          <a:ext cx="0" cy="0"/>
          <a:chOff x="0" y="0"/>
          <a:chExt cx="0" cy="0"/>
        </a:xfrm>
      </p:grpSpPr>
      <p:sp>
        <p:nvSpPr>
          <p:cNvPr id="91" name="Google Shape;91;p7"/>
          <p:cNvSpPr/>
          <p:nvPr/>
        </p:nvSpPr>
        <p:spPr>
          <a:xfrm>
            <a:off x="-281301" y="268301"/>
            <a:ext cx="2666155" cy="1069537"/>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7"/>
          <p:cNvSpPr/>
          <p:nvPr/>
        </p:nvSpPr>
        <p:spPr>
          <a:xfrm>
            <a:off x="6414223" y="4208993"/>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7"/>
          <p:cNvSpPr/>
          <p:nvPr/>
        </p:nvSpPr>
        <p:spPr>
          <a:xfrm>
            <a:off x="4572009" y="120488"/>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7"/>
          <p:cNvSpPr/>
          <p:nvPr/>
        </p:nvSpPr>
        <p:spPr>
          <a:xfrm>
            <a:off x="8351956" y="469020"/>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7"/>
          <p:cNvSpPr/>
          <p:nvPr/>
        </p:nvSpPr>
        <p:spPr>
          <a:xfrm>
            <a:off x="1010576" y="4137852"/>
            <a:ext cx="255210" cy="255210"/>
          </a:xfrm>
          <a:custGeom>
            <a:rect b="b" l="l" r="r" t="t"/>
            <a:pathLst>
              <a:path extrusionOk="0" h="1564" w="1564">
                <a:moveTo>
                  <a:pt x="782" y="1"/>
                </a:moveTo>
                <a:cubicBezTo>
                  <a:pt x="341" y="1"/>
                  <a:pt x="1" y="353"/>
                  <a:pt x="1" y="782"/>
                </a:cubicBezTo>
                <a:cubicBezTo>
                  <a:pt x="1" y="1210"/>
                  <a:pt x="341" y="1563"/>
                  <a:pt x="782" y="1563"/>
                </a:cubicBezTo>
                <a:cubicBezTo>
                  <a:pt x="1210" y="1563"/>
                  <a:pt x="1563" y="1210"/>
                  <a:pt x="1563" y="782"/>
                </a:cubicBezTo>
                <a:cubicBezTo>
                  <a:pt x="1563" y="353"/>
                  <a:pt x="1210" y="1"/>
                  <a:pt x="78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7"/>
          <p:cNvSpPr/>
          <p:nvPr/>
        </p:nvSpPr>
        <p:spPr>
          <a:xfrm>
            <a:off x="8236672" y="2936357"/>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7"/>
          <p:cNvSpPr/>
          <p:nvPr/>
        </p:nvSpPr>
        <p:spPr>
          <a:xfrm>
            <a:off x="3618146" y="4745160"/>
            <a:ext cx="94806" cy="81426"/>
          </a:xfrm>
          <a:custGeom>
            <a:rect b="b" l="l" r="r" t="t"/>
            <a:pathLst>
              <a:path extrusionOk="0" h="499" w="581">
                <a:moveTo>
                  <a:pt x="328" y="1"/>
                </a:moveTo>
                <a:cubicBezTo>
                  <a:pt x="114" y="1"/>
                  <a:pt x="1" y="265"/>
                  <a:pt x="152" y="429"/>
                </a:cubicBezTo>
                <a:cubicBezTo>
                  <a:pt x="204" y="477"/>
                  <a:pt x="266" y="498"/>
                  <a:pt x="326" y="498"/>
                </a:cubicBezTo>
                <a:cubicBezTo>
                  <a:pt x="457" y="498"/>
                  <a:pt x="580" y="399"/>
                  <a:pt x="580" y="253"/>
                </a:cubicBezTo>
                <a:cubicBezTo>
                  <a:pt x="580" y="114"/>
                  <a:pt x="467"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7"/>
          <p:cNvSpPr/>
          <p:nvPr/>
        </p:nvSpPr>
        <p:spPr>
          <a:xfrm>
            <a:off x="1010564" y="2043601"/>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7"/>
          <p:cNvSpPr txBox="1"/>
          <p:nvPr>
            <p:ph type="title"/>
          </p:nvPr>
        </p:nvSpPr>
        <p:spPr>
          <a:xfrm>
            <a:off x="720000" y="1779655"/>
            <a:ext cx="3465000" cy="4848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00" name="Google Shape;100;p7"/>
          <p:cNvSpPr txBox="1"/>
          <p:nvPr>
            <p:ph idx="1" type="body"/>
          </p:nvPr>
        </p:nvSpPr>
        <p:spPr>
          <a:xfrm>
            <a:off x="1049025" y="2337350"/>
            <a:ext cx="2806800" cy="1017600"/>
          </a:xfrm>
          <a:prstGeom prst="rect">
            <a:avLst/>
          </a:prstGeom>
        </p:spPr>
        <p:txBody>
          <a:bodyPr anchorCtr="0" anchor="t" bIns="91425" lIns="91425" spcFirstLastPara="1" rIns="91425" wrap="square" tIns="91425">
            <a:noAutofit/>
          </a:bodyPr>
          <a:lstStyle>
            <a:lvl1pPr indent="-304800" lvl="0" marL="457200" algn="ctr">
              <a:lnSpc>
                <a:spcPct val="100000"/>
              </a:lnSpc>
              <a:spcBef>
                <a:spcPts val="0"/>
              </a:spcBef>
              <a:spcAft>
                <a:spcPts val="0"/>
              </a:spcAft>
              <a:buSzPts val="1200"/>
              <a:buChar char="●"/>
              <a:defRPr sz="1400">
                <a:solidFill>
                  <a:schemeClr val="dk1"/>
                </a:solidFill>
              </a:defRPr>
            </a:lvl1pPr>
            <a:lvl2pPr indent="-304800" lvl="1" marL="914400">
              <a:spcBef>
                <a:spcPts val="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1" name="Shape 101"/>
        <p:cNvGrpSpPr/>
        <p:nvPr/>
      </p:nvGrpSpPr>
      <p:grpSpPr>
        <a:xfrm>
          <a:off x="0" y="0"/>
          <a:ext cx="0" cy="0"/>
          <a:chOff x="0" y="0"/>
          <a:chExt cx="0" cy="0"/>
        </a:xfrm>
      </p:grpSpPr>
      <p:sp>
        <p:nvSpPr>
          <p:cNvPr id="102" name="Google Shape;102;p8"/>
          <p:cNvSpPr txBox="1"/>
          <p:nvPr>
            <p:ph type="title"/>
          </p:nvPr>
        </p:nvSpPr>
        <p:spPr>
          <a:xfrm>
            <a:off x="1906350" y="1400850"/>
            <a:ext cx="5331300" cy="23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7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03" name="Google Shape;103;p8"/>
          <p:cNvSpPr/>
          <p:nvPr/>
        </p:nvSpPr>
        <p:spPr>
          <a:xfrm>
            <a:off x="-1" y="97289"/>
            <a:ext cx="2666155" cy="1069537"/>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8"/>
          <p:cNvSpPr/>
          <p:nvPr/>
        </p:nvSpPr>
        <p:spPr>
          <a:xfrm>
            <a:off x="6113173" y="3950468"/>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8"/>
          <p:cNvSpPr/>
          <p:nvPr/>
        </p:nvSpPr>
        <p:spPr>
          <a:xfrm>
            <a:off x="7766909" y="1400838"/>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8"/>
          <p:cNvSpPr/>
          <p:nvPr/>
        </p:nvSpPr>
        <p:spPr>
          <a:xfrm>
            <a:off x="8351956" y="469020"/>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8"/>
          <p:cNvSpPr/>
          <p:nvPr/>
        </p:nvSpPr>
        <p:spPr>
          <a:xfrm>
            <a:off x="1010576" y="4137852"/>
            <a:ext cx="255210" cy="255210"/>
          </a:xfrm>
          <a:custGeom>
            <a:rect b="b" l="l" r="r" t="t"/>
            <a:pathLst>
              <a:path extrusionOk="0" h="1564" w="1564">
                <a:moveTo>
                  <a:pt x="782" y="1"/>
                </a:moveTo>
                <a:cubicBezTo>
                  <a:pt x="341" y="1"/>
                  <a:pt x="1" y="353"/>
                  <a:pt x="1" y="782"/>
                </a:cubicBezTo>
                <a:cubicBezTo>
                  <a:pt x="1" y="1210"/>
                  <a:pt x="341" y="1563"/>
                  <a:pt x="782" y="1563"/>
                </a:cubicBezTo>
                <a:cubicBezTo>
                  <a:pt x="1210" y="1563"/>
                  <a:pt x="1563" y="1210"/>
                  <a:pt x="1563" y="782"/>
                </a:cubicBezTo>
                <a:cubicBezTo>
                  <a:pt x="1563" y="353"/>
                  <a:pt x="1210" y="1"/>
                  <a:pt x="78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8"/>
          <p:cNvSpPr/>
          <p:nvPr/>
        </p:nvSpPr>
        <p:spPr>
          <a:xfrm>
            <a:off x="8236672" y="2936357"/>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8"/>
          <p:cNvSpPr/>
          <p:nvPr/>
        </p:nvSpPr>
        <p:spPr>
          <a:xfrm>
            <a:off x="3618146" y="4745160"/>
            <a:ext cx="94806" cy="81426"/>
          </a:xfrm>
          <a:custGeom>
            <a:rect b="b" l="l" r="r" t="t"/>
            <a:pathLst>
              <a:path extrusionOk="0" h="499" w="581">
                <a:moveTo>
                  <a:pt x="328" y="1"/>
                </a:moveTo>
                <a:cubicBezTo>
                  <a:pt x="114" y="1"/>
                  <a:pt x="1" y="265"/>
                  <a:pt x="152" y="429"/>
                </a:cubicBezTo>
                <a:cubicBezTo>
                  <a:pt x="204" y="477"/>
                  <a:pt x="266" y="498"/>
                  <a:pt x="326" y="498"/>
                </a:cubicBezTo>
                <a:cubicBezTo>
                  <a:pt x="457" y="498"/>
                  <a:pt x="580" y="399"/>
                  <a:pt x="580" y="253"/>
                </a:cubicBezTo>
                <a:cubicBezTo>
                  <a:pt x="580" y="114"/>
                  <a:pt x="467"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8"/>
          <p:cNvSpPr/>
          <p:nvPr/>
        </p:nvSpPr>
        <p:spPr>
          <a:xfrm>
            <a:off x="1010564" y="2043601"/>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1" name="Shape 111"/>
        <p:cNvGrpSpPr/>
        <p:nvPr/>
      </p:nvGrpSpPr>
      <p:grpSpPr>
        <a:xfrm>
          <a:off x="0" y="0"/>
          <a:ext cx="0" cy="0"/>
          <a:chOff x="0" y="0"/>
          <a:chExt cx="0" cy="0"/>
        </a:xfrm>
      </p:grpSpPr>
      <p:sp>
        <p:nvSpPr>
          <p:cNvPr id="112" name="Google Shape;112;p9"/>
          <p:cNvSpPr txBox="1"/>
          <p:nvPr>
            <p:ph type="title"/>
          </p:nvPr>
        </p:nvSpPr>
        <p:spPr>
          <a:xfrm>
            <a:off x="720600" y="1246468"/>
            <a:ext cx="3849600" cy="13638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1"/>
              </a:buClr>
              <a:buSzPts val="4200"/>
              <a:buNone/>
              <a:defRPr sz="4200">
                <a:solidFill>
                  <a:schemeClr val="dk1"/>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13" name="Google Shape;113;p9"/>
          <p:cNvSpPr txBox="1"/>
          <p:nvPr>
            <p:ph idx="1" type="subTitle"/>
          </p:nvPr>
        </p:nvSpPr>
        <p:spPr>
          <a:xfrm>
            <a:off x="720600" y="2246388"/>
            <a:ext cx="3849600" cy="16521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2100"/>
              <a:buNone/>
              <a:defRPr>
                <a:solidFill>
                  <a:schemeClr val="dk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grpSp>
        <p:nvGrpSpPr>
          <p:cNvPr id="114" name="Google Shape;114;p9"/>
          <p:cNvGrpSpPr/>
          <p:nvPr/>
        </p:nvGrpSpPr>
        <p:grpSpPr>
          <a:xfrm>
            <a:off x="-809109" y="335366"/>
            <a:ext cx="9954619" cy="5700774"/>
            <a:chOff x="-809109" y="335366"/>
            <a:chExt cx="9954619" cy="5700774"/>
          </a:xfrm>
        </p:grpSpPr>
        <p:sp>
          <p:nvSpPr>
            <p:cNvPr id="115" name="Google Shape;115;p9"/>
            <p:cNvSpPr/>
            <p:nvPr/>
          </p:nvSpPr>
          <p:spPr>
            <a:xfrm>
              <a:off x="610908" y="744614"/>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9"/>
            <p:cNvSpPr/>
            <p:nvPr/>
          </p:nvSpPr>
          <p:spPr>
            <a:xfrm>
              <a:off x="5191761" y="2513078"/>
              <a:ext cx="148165" cy="117325"/>
            </a:xfrm>
            <a:custGeom>
              <a:rect b="b" l="l" r="r" t="t"/>
              <a:pathLst>
                <a:path extrusionOk="0" h="719" w="908">
                  <a:moveTo>
                    <a:pt x="693" y="139"/>
                  </a:moveTo>
                  <a:cubicBezTo>
                    <a:pt x="907" y="353"/>
                    <a:pt x="756" y="718"/>
                    <a:pt x="454" y="718"/>
                  </a:cubicBezTo>
                  <a:cubicBezTo>
                    <a:pt x="151" y="718"/>
                    <a:pt x="0" y="353"/>
                    <a:pt x="214" y="139"/>
                  </a:cubicBezTo>
                  <a:cubicBezTo>
                    <a:pt x="340" y="0"/>
                    <a:pt x="554" y="0"/>
                    <a:pt x="693" y="13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9"/>
            <p:cNvSpPr/>
            <p:nvPr/>
          </p:nvSpPr>
          <p:spPr>
            <a:xfrm>
              <a:off x="4368373" y="335366"/>
              <a:ext cx="407291" cy="409249"/>
            </a:xfrm>
            <a:custGeom>
              <a:rect b="b" l="l" r="r" t="t"/>
              <a:pathLst>
                <a:path extrusionOk="0" h="2508" w="2496">
                  <a:moveTo>
                    <a:pt x="1248" y="0"/>
                  </a:moveTo>
                  <a:cubicBezTo>
                    <a:pt x="555" y="0"/>
                    <a:pt x="1" y="555"/>
                    <a:pt x="1" y="1248"/>
                  </a:cubicBezTo>
                  <a:cubicBezTo>
                    <a:pt x="1" y="1941"/>
                    <a:pt x="555" y="2508"/>
                    <a:pt x="1248" y="2508"/>
                  </a:cubicBezTo>
                  <a:cubicBezTo>
                    <a:pt x="1941" y="2508"/>
                    <a:pt x="2496" y="1941"/>
                    <a:pt x="2496" y="1248"/>
                  </a:cubicBezTo>
                  <a:cubicBezTo>
                    <a:pt x="2496" y="555"/>
                    <a:pt x="1941" y="0"/>
                    <a:pt x="124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9"/>
            <p:cNvSpPr/>
            <p:nvPr/>
          </p:nvSpPr>
          <p:spPr>
            <a:xfrm>
              <a:off x="1273784" y="4216384"/>
              <a:ext cx="148165" cy="117325"/>
            </a:xfrm>
            <a:custGeom>
              <a:rect b="b" l="l" r="r" t="t"/>
              <a:pathLst>
                <a:path extrusionOk="0" h="719" w="908">
                  <a:moveTo>
                    <a:pt x="694" y="139"/>
                  </a:moveTo>
                  <a:cubicBezTo>
                    <a:pt x="908" y="353"/>
                    <a:pt x="757" y="719"/>
                    <a:pt x="454" y="719"/>
                  </a:cubicBezTo>
                  <a:cubicBezTo>
                    <a:pt x="152" y="719"/>
                    <a:pt x="1" y="353"/>
                    <a:pt x="215" y="139"/>
                  </a:cubicBezTo>
                  <a:cubicBezTo>
                    <a:pt x="341" y="1"/>
                    <a:pt x="555" y="1"/>
                    <a:pt x="694" y="13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9"/>
            <p:cNvSpPr/>
            <p:nvPr/>
          </p:nvSpPr>
          <p:spPr>
            <a:xfrm rot="-5400000">
              <a:off x="7456114" y="3497225"/>
              <a:ext cx="2402220" cy="976571"/>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9"/>
            <p:cNvSpPr/>
            <p:nvPr/>
          </p:nvSpPr>
          <p:spPr>
            <a:xfrm flipH="1" rot="2360339">
              <a:off x="-771742" y="4408822"/>
              <a:ext cx="2402212" cy="976568"/>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9"/>
            <p:cNvSpPr/>
            <p:nvPr/>
          </p:nvSpPr>
          <p:spPr>
            <a:xfrm>
              <a:off x="8314920" y="1026339"/>
              <a:ext cx="218168" cy="220126"/>
            </a:xfrm>
            <a:custGeom>
              <a:rect b="b" l="l" r="r" t="t"/>
              <a:pathLst>
                <a:path extrusionOk="0" h="1349" w="1337">
                  <a:moveTo>
                    <a:pt x="1336" y="681"/>
                  </a:moveTo>
                  <a:cubicBezTo>
                    <a:pt x="1336" y="1047"/>
                    <a:pt x="1046" y="1349"/>
                    <a:pt x="668" y="1349"/>
                  </a:cubicBezTo>
                  <a:cubicBezTo>
                    <a:pt x="303" y="1349"/>
                    <a:pt x="1" y="1047"/>
                    <a:pt x="1" y="681"/>
                  </a:cubicBezTo>
                  <a:cubicBezTo>
                    <a:pt x="1" y="303"/>
                    <a:pt x="303" y="1"/>
                    <a:pt x="668" y="1"/>
                  </a:cubicBezTo>
                  <a:cubicBezTo>
                    <a:pt x="1046" y="1"/>
                    <a:pt x="1336" y="303"/>
                    <a:pt x="1336" y="68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9"/>
          <p:cNvSpPr/>
          <p:nvPr/>
        </p:nvSpPr>
        <p:spPr>
          <a:xfrm>
            <a:off x="4444475" y="4159879"/>
            <a:ext cx="255046" cy="255210"/>
          </a:xfrm>
          <a:custGeom>
            <a:rect b="b" l="l" r="r" t="t"/>
            <a:pathLst>
              <a:path extrusionOk="0" h="1564" w="1563">
                <a:moveTo>
                  <a:pt x="781" y="1"/>
                </a:moveTo>
                <a:cubicBezTo>
                  <a:pt x="353" y="1"/>
                  <a:pt x="0" y="354"/>
                  <a:pt x="0" y="782"/>
                </a:cubicBezTo>
                <a:cubicBezTo>
                  <a:pt x="0" y="1210"/>
                  <a:pt x="353" y="1563"/>
                  <a:pt x="781" y="1563"/>
                </a:cubicBezTo>
                <a:cubicBezTo>
                  <a:pt x="1210" y="1563"/>
                  <a:pt x="1563" y="1210"/>
                  <a:pt x="1563" y="782"/>
                </a:cubicBezTo>
                <a:cubicBezTo>
                  <a:pt x="1563" y="354"/>
                  <a:pt x="1210" y="1"/>
                  <a:pt x="7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3" name="Shape 123"/>
        <p:cNvGrpSpPr/>
        <p:nvPr/>
      </p:nvGrpSpPr>
      <p:grpSpPr>
        <a:xfrm>
          <a:off x="0" y="0"/>
          <a:ext cx="0" cy="0"/>
          <a:chOff x="0" y="0"/>
          <a:chExt cx="0" cy="0"/>
        </a:xfrm>
      </p:grpSpPr>
      <p:sp>
        <p:nvSpPr>
          <p:cNvPr id="124" name="Google Shape;124;p10"/>
          <p:cNvSpPr txBox="1"/>
          <p:nvPr>
            <p:ph type="title"/>
          </p:nvPr>
        </p:nvSpPr>
        <p:spPr>
          <a:xfrm>
            <a:off x="975525" y="592200"/>
            <a:ext cx="2628300" cy="1677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2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38" Type="http://schemas.openxmlformats.org/officeDocument/2006/relationships/theme" Target="../theme/theme2.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Fredoka One"/>
              <a:buNone/>
              <a:defRPr sz="2800">
                <a:solidFill>
                  <a:schemeClr val="dk1"/>
                </a:solidFill>
                <a:latin typeface="Fredoka One"/>
                <a:ea typeface="Fredoka One"/>
                <a:cs typeface="Fredoka One"/>
                <a:sym typeface="Fredoka One"/>
              </a:defRPr>
            </a:lvl1pPr>
            <a:lvl2pPr lvl="1">
              <a:spcBef>
                <a:spcPts val="0"/>
              </a:spcBef>
              <a:spcAft>
                <a:spcPts val="0"/>
              </a:spcAft>
              <a:buClr>
                <a:srgbClr val="4166B7"/>
              </a:buClr>
              <a:buSzPts val="2800"/>
              <a:buFont typeface="Fredoka One"/>
              <a:buNone/>
              <a:defRPr sz="2800">
                <a:solidFill>
                  <a:srgbClr val="4166B7"/>
                </a:solidFill>
                <a:latin typeface="Fredoka One"/>
                <a:ea typeface="Fredoka One"/>
                <a:cs typeface="Fredoka One"/>
                <a:sym typeface="Fredoka One"/>
              </a:defRPr>
            </a:lvl2pPr>
            <a:lvl3pPr lvl="2">
              <a:spcBef>
                <a:spcPts val="0"/>
              </a:spcBef>
              <a:spcAft>
                <a:spcPts val="0"/>
              </a:spcAft>
              <a:buClr>
                <a:srgbClr val="4166B7"/>
              </a:buClr>
              <a:buSzPts val="2800"/>
              <a:buFont typeface="Fredoka One"/>
              <a:buNone/>
              <a:defRPr sz="2800">
                <a:solidFill>
                  <a:srgbClr val="4166B7"/>
                </a:solidFill>
                <a:latin typeface="Fredoka One"/>
                <a:ea typeface="Fredoka One"/>
                <a:cs typeface="Fredoka One"/>
                <a:sym typeface="Fredoka One"/>
              </a:defRPr>
            </a:lvl3pPr>
            <a:lvl4pPr lvl="3">
              <a:spcBef>
                <a:spcPts val="0"/>
              </a:spcBef>
              <a:spcAft>
                <a:spcPts val="0"/>
              </a:spcAft>
              <a:buClr>
                <a:srgbClr val="4166B7"/>
              </a:buClr>
              <a:buSzPts val="2800"/>
              <a:buFont typeface="Fredoka One"/>
              <a:buNone/>
              <a:defRPr sz="2800">
                <a:solidFill>
                  <a:srgbClr val="4166B7"/>
                </a:solidFill>
                <a:latin typeface="Fredoka One"/>
                <a:ea typeface="Fredoka One"/>
                <a:cs typeface="Fredoka One"/>
                <a:sym typeface="Fredoka One"/>
              </a:defRPr>
            </a:lvl4pPr>
            <a:lvl5pPr lvl="4">
              <a:spcBef>
                <a:spcPts val="0"/>
              </a:spcBef>
              <a:spcAft>
                <a:spcPts val="0"/>
              </a:spcAft>
              <a:buClr>
                <a:srgbClr val="4166B7"/>
              </a:buClr>
              <a:buSzPts val="2800"/>
              <a:buFont typeface="Fredoka One"/>
              <a:buNone/>
              <a:defRPr sz="2800">
                <a:solidFill>
                  <a:srgbClr val="4166B7"/>
                </a:solidFill>
                <a:latin typeface="Fredoka One"/>
                <a:ea typeface="Fredoka One"/>
                <a:cs typeface="Fredoka One"/>
                <a:sym typeface="Fredoka One"/>
              </a:defRPr>
            </a:lvl5pPr>
            <a:lvl6pPr lvl="5">
              <a:spcBef>
                <a:spcPts val="0"/>
              </a:spcBef>
              <a:spcAft>
                <a:spcPts val="0"/>
              </a:spcAft>
              <a:buClr>
                <a:srgbClr val="4166B7"/>
              </a:buClr>
              <a:buSzPts val="2800"/>
              <a:buFont typeface="Fredoka One"/>
              <a:buNone/>
              <a:defRPr sz="2800">
                <a:solidFill>
                  <a:srgbClr val="4166B7"/>
                </a:solidFill>
                <a:latin typeface="Fredoka One"/>
                <a:ea typeface="Fredoka One"/>
                <a:cs typeface="Fredoka One"/>
                <a:sym typeface="Fredoka One"/>
              </a:defRPr>
            </a:lvl6pPr>
            <a:lvl7pPr lvl="6">
              <a:spcBef>
                <a:spcPts val="0"/>
              </a:spcBef>
              <a:spcAft>
                <a:spcPts val="0"/>
              </a:spcAft>
              <a:buClr>
                <a:srgbClr val="4166B7"/>
              </a:buClr>
              <a:buSzPts val="2800"/>
              <a:buFont typeface="Fredoka One"/>
              <a:buNone/>
              <a:defRPr sz="2800">
                <a:solidFill>
                  <a:srgbClr val="4166B7"/>
                </a:solidFill>
                <a:latin typeface="Fredoka One"/>
                <a:ea typeface="Fredoka One"/>
                <a:cs typeface="Fredoka One"/>
                <a:sym typeface="Fredoka One"/>
              </a:defRPr>
            </a:lvl7pPr>
            <a:lvl8pPr lvl="7">
              <a:spcBef>
                <a:spcPts val="0"/>
              </a:spcBef>
              <a:spcAft>
                <a:spcPts val="0"/>
              </a:spcAft>
              <a:buClr>
                <a:srgbClr val="4166B7"/>
              </a:buClr>
              <a:buSzPts val="2800"/>
              <a:buFont typeface="Fredoka One"/>
              <a:buNone/>
              <a:defRPr sz="2800">
                <a:solidFill>
                  <a:srgbClr val="4166B7"/>
                </a:solidFill>
                <a:latin typeface="Fredoka One"/>
                <a:ea typeface="Fredoka One"/>
                <a:cs typeface="Fredoka One"/>
                <a:sym typeface="Fredoka One"/>
              </a:defRPr>
            </a:lvl8pPr>
            <a:lvl9pPr lvl="8">
              <a:spcBef>
                <a:spcPts val="0"/>
              </a:spcBef>
              <a:spcAft>
                <a:spcPts val="0"/>
              </a:spcAft>
              <a:buClr>
                <a:srgbClr val="4166B7"/>
              </a:buClr>
              <a:buSzPts val="2800"/>
              <a:buFont typeface="Fredoka One"/>
              <a:buNone/>
              <a:defRPr sz="2800">
                <a:solidFill>
                  <a:srgbClr val="4166B7"/>
                </a:solidFill>
                <a:latin typeface="Fredoka One"/>
                <a:ea typeface="Fredoka One"/>
                <a:cs typeface="Fredoka One"/>
                <a:sym typeface="Fredoka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indent="-317500" lvl="1" marL="9144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indent="-317500" lvl="2" marL="13716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indent="-317500" lvl="3" marL="18288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indent="-317500" lvl="4" marL="22860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indent="-317500" lvl="5" marL="27432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indent="-317500" lvl="6" marL="32004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indent="-317500" lvl="7" marL="36576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indent="-317500" lvl="8" marL="41148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docs.google.com/forms/d/e/1FAIpQLSdAoSJ2gmQbpaAYp_hmpBX5bjDy91lBAZuieYIeUZelI4ox_g/viewform?usp=sf_link"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8.xml"/><Relationship Id="rId3" Type="http://schemas.openxmlformats.org/officeDocument/2006/relationships/hyperlink" Target="https://nl.edu/ctle/research-and-scholarship/thought-leadership/grading-for-equit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docs.google.com/forms/d/e/1FAIpQLSfk2b6m9BncKnPjh7E6R_E-dY048qIHIbkUWrOQPdzTBH5bcA/viewform?usp=sf_lin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nl.idm.oclc.org/login?url=https://search.ebscohost.com/login.aspx?direct=true&amp;db=nlebk&amp;AN=3270545&amp;site=ehost-live&amp;scope=site" TargetMode="Externa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www.youtube.com/watch?v=bE4RmeuPT-w" TargetMode="Externa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1" name="Shape 531"/>
        <p:cNvGrpSpPr/>
        <p:nvPr/>
      </p:nvGrpSpPr>
      <p:grpSpPr>
        <a:xfrm>
          <a:off x="0" y="0"/>
          <a:ext cx="0" cy="0"/>
          <a:chOff x="0" y="0"/>
          <a:chExt cx="0" cy="0"/>
        </a:xfrm>
      </p:grpSpPr>
      <p:sp>
        <p:nvSpPr>
          <p:cNvPr id="532" name="Google Shape;532;p39"/>
          <p:cNvSpPr/>
          <p:nvPr/>
        </p:nvSpPr>
        <p:spPr>
          <a:xfrm flipH="1" rot="10800000">
            <a:off x="7773825" y="4602892"/>
            <a:ext cx="643200" cy="41400"/>
          </a:xfrm>
          <a:prstGeom prst="ellipse">
            <a:avLst/>
          </a:prstGeom>
          <a:solidFill>
            <a:srgbClr val="000000">
              <a:alpha val="3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39"/>
          <p:cNvSpPr/>
          <p:nvPr/>
        </p:nvSpPr>
        <p:spPr>
          <a:xfrm>
            <a:off x="5654700" y="4542750"/>
            <a:ext cx="757200" cy="97800"/>
          </a:xfrm>
          <a:prstGeom prst="ellipse">
            <a:avLst/>
          </a:prstGeom>
          <a:solidFill>
            <a:srgbClr val="000000">
              <a:alpha val="3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39"/>
          <p:cNvSpPr txBox="1"/>
          <p:nvPr>
            <p:ph type="ctrTitle"/>
          </p:nvPr>
        </p:nvSpPr>
        <p:spPr>
          <a:xfrm>
            <a:off x="810350" y="540000"/>
            <a:ext cx="4016400" cy="310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chemeClr val="accent1"/>
                </a:solidFill>
              </a:rPr>
              <a:t>Grading for Equity: </a:t>
            </a:r>
            <a:endParaRPr sz="4000">
              <a:solidFill>
                <a:schemeClr val="accent1"/>
              </a:solidFill>
            </a:endParaRPr>
          </a:p>
          <a:p>
            <a:pPr indent="0" lvl="0" marL="0" rtl="0" algn="ctr">
              <a:spcBef>
                <a:spcPts val="0"/>
              </a:spcBef>
              <a:spcAft>
                <a:spcPts val="0"/>
              </a:spcAft>
              <a:buNone/>
            </a:pPr>
            <a:r>
              <a:rPr lang="en" sz="4000">
                <a:solidFill>
                  <a:schemeClr val="accent1"/>
                </a:solidFill>
              </a:rPr>
              <a:t>Call to Engage</a:t>
            </a:r>
            <a:endParaRPr sz="4000">
              <a:solidFill>
                <a:schemeClr val="accent1"/>
              </a:solidFill>
            </a:endParaRPr>
          </a:p>
        </p:txBody>
      </p:sp>
      <p:sp>
        <p:nvSpPr>
          <p:cNvPr id="535" name="Google Shape;535;p39"/>
          <p:cNvSpPr txBox="1"/>
          <p:nvPr>
            <p:ph idx="1" type="subTitle"/>
          </p:nvPr>
        </p:nvSpPr>
        <p:spPr>
          <a:xfrm>
            <a:off x="810350" y="3502000"/>
            <a:ext cx="3934200" cy="132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500"/>
              <a:t>Jennifer Engelland-Schultz</a:t>
            </a:r>
            <a:endParaRPr b="1" sz="1500"/>
          </a:p>
          <a:p>
            <a:pPr indent="0" lvl="0" marL="0" rtl="0" algn="ctr">
              <a:spcBef>
                <a:spcPts val="0"/>
              </a:spcBef>
              <a:spcAft>
                <a:spcPts val="0"/>
              </a:spcAft>
              <a:buNone/>
            </a:pPr>
            <a:r>
              <a:rPr b="1" lang="en" sz="1500"/>
              <a:t>Beth Minor</a:t>
            </a:r>
            <a:endParaRPr b="1" sz="1500"/>
          </a:p>
          <a:p>
            <a:pPr indent="0" lvl="0" marL="0" rtl="0" algn="ctr">
              <a:spcBef>
                <a:spcPts val="0"/>
              </a:spcBef>
              <a:spcAft>
                <a:spcPts val="0"/>
              </a:spcAft>
              <a:buNone/>
            </a:pPr>
            <a:r>
              <a:rPr b="1" lang="en" sz="1500"/>
              <a:t>Joe Levy</a:t>
            </a:r>
            <a:endParaRPr b="1" sz="1500"/>
          </a:p>
          <a:p>
            <a:pPr indent="0" lvl="0" marL="0" rtl="0" algn="ctr">
              <a:spcBef>
                <a:spcPts val="0"/>
              </a:spcBef>
              <a:spcAft>
                <a:spcPts val="0"/>
              </a:spcAft>
              <a:buNone/>
            </a:pPr>
            <a:r>
              <a:t/>
            </a:r>
            <a:endParaRPr sz="1500"/>
          </a:p>
          <a:p>
            <a:pPr indent="0" lvl="0" marL="0" rtl="0" algn="ctr">
              <a:spcBef>
                <a:spcPts val="0"/>
              </a:spcBef>
              <a:spcAft>
                <a:spcPts val="0"/>
              </a:spcAft>
              <a:buNone/>
            </a:pPr>
            <a:r>
              <a:rPr b="1" lang="en" sz="1300"/>
              <a:t>National Louis </a:t>
            </a:r>
            <a:r>
              <a:rPr b="1" lang="en" sz="1300"/>
              <a:t>University</a:t>
            </a:r>
            <a:endParaRPr b="1" sz="1300"/>
          </a:p>
          <a:p>
            <a:pPr indent="0" lvl="0" marL="0" rtl="0" algn="ctr">
              <a:spcBef>
                <a:spcPts val="0"/>
              </a:spcBef>
              <a:spcAft>
                <a:spcPts val="0"/>
              </a:spcAft>
              <a:buNone/>
            </a:pPr>
            <a:r>
              <a:rPr b="1" lang="en" sz="1300"/>
              <a:t>Center for Teaching and Learning (CTLE)</a:t>
            </a:r>
            <a:endParaRPr b="1" sz="1300"/>
          </a:p>
          <a:p>
            <a:pPr indent="0" lvl="0" marL="0" rtl="0" algn="ctr">
              <a:spcBef>
                <a:spcPts val="0"/>
              </a:spcBef>
              <a:spcAft>
                <a:spcPts val="0"/>
              </a:spcAft>
              <a:buNone/>
            </a:pPr>
            <a:r>
              <a:rPr b="1" lang="en" sz="1300"/>
              <a:t>October</a:t>
            </a:r>
            <a:r>
              <a:rPr b="1" lang="en" sz="1300"/>
              <a:t> 2022</a:t>
            </a:r>
            <a:endParaRPr b="1" sz="1300"/>
          </a:p>
          <a:p>
            <a:pPr indent="0" lvl="0" marL="0" rtl="0" algn="ctr">
              <a:spcBef>
                <a:spcPts val="0"/>
              </a:spcBef>
              <a:spcAft>
                <a:spcPts val="0"/>
              </a:spcAft>
              <a:buNone/>
            </a:pPr>
            <a:r>
              <a:t/>
            </a:r>
            <a:endParaRPr sz="1800"/>
          </a:p>
        </p:txBody>
      </p:sp>
      <p:sp>
        <p:nvSpPr>
          <p:cNvPr id="536" name="Google Shape;536;p39"/>
          <p:cNvSpPr/>
          <p:nvPr/>
        </p:nvSpPr>
        <p:spPr>
          <a:xfrm>
            <a:off x="6737400" y="4549297"/>
            <a:ext cx="757200" cy="97800"/>
          </a:xfrm>
          <a:prstGeom prst="ellipse">
            <a:avLst/>
          </a:prstGeom>
          <a:solidFill>
            <a:srgbClr val="000000">
              <a:alpha val="3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39"/>
          <p:cNvSpPr/>
          <p:nvPr/>
        </p:nvSpPr>
        <p:spPr>
          <a:xfrm flipH="1">
            <a:off x="4969400" y="1219350"/>
            <a:ext cx="709800" cy="696600"/>
          </a:xfrm>
          <a:prstGeom prst="wedgeEllipseCallout">
            <a:avLst>
              <a:gd fmla="val -40575" name="adj1"/>
              <a:gd fmla="val 86459"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39"/>
          <p:cNvSpPr/>
          <p:nvPr/>
        </p:nvSpPr>
        <p:spPr>
          <a:xfrm flipH="1">
            <a:off x="6330175" y="969950"/>
            <a:ext cx="709800" cy="696600"/>
          </a:xfrm>
          <a:prstGeom prst="wedgeEllipseCallout">
            <a:avLst>
              <a:gd fmla="val -9397" name="adj1"/>
              <a:gd fmla="val 93418"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39"/>
          <p:cNvSpPr/>
          <p:nvPr/>
        </p:nvSpPr>
        <p:spPr>
          <a:xfrm flipH="1">
            <a:off x="7878450" y="1219350"/>
            <a:ext cx="709800" cy="696600"/>
          </a:xfrm>
          <a:prstGeom prst="wedgeEllipseCallout">
            <a:avLst>
              <a:gd fmla="val 11979" name="adj1"/>
              <a:gd fmla="val 83803" name="adj2"/>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39"/>
          <p:cNvSpPr/>
          <p:nvPr/>
        </p:nvSpPr>
        <p:spPr>
          <a:xfrm>
            <a:off x="5104365" y="1346095"/>
            <a:ext cx="439875" cy="443097"/>
          </a:xfrm>
          <a:custGeom>
            <a:rect b="b" l="l" r="r" t="t"/>
            <a:pathLst>
              <a:path extrusionOk="0" h="2751" w="2731">
                <a:moveTo>
                  <a:pt x="1356" y="359"/>
                </a:moveTo>
                <a:cubicBezTo>
                  <a:pt x="1430" y="359"/>
                  <a:pt x="1506" y="367"/>
                  <a:pt x="1583" y="384"/>
                </a:cubicBezTo>
                <a:cubicBezTo>
                  <a:pt x="2126" y="502"/>
                  <a:pt x="2474" y="1040"/>
                  <a:pt x="2351" y="1583"/>
                </a:cubicBezTo>
                <a:cubicBezTo>
                  <a:pt x="2241" y="2095"/>
                  <a:pt x="1804" y="2378"/>
                  <a:pt x="1362" y="2378"/>
                </a:cubicBezTo>
                <a:cubicBezTo>
                  <a:pt x="1043" y="2378"/>
                  <a:pt x="721" y="2231"/>
                  <a:pt x="518" y="1916"/>
                </a:cubicBezTo>
                <a:cubicBezTo>
                  <a:pt x="79" y="1225"/>
                  <a:pt x="598" y="359"/>
                  <a:pt x="1356" y="359"/>
                </a:cubicBezTo>
                <a:close/>
                <a:moveTo>
                  <a:pt x="1347" y="0"/>
                </a:moveTo>
                <a:cubicBezTo>
                  <a:pt x="1281" y="0"/>
                  <a:pt x="1219" y="5"/>
                  <a:pt x="1153" y="16"/>
                </a:cubicBezTo>
                <a:lnTo>
                  <a:pt x="1142" y="159"/>
                </a:lnTo>
                <a:cubicBezTo>
                  <a:pt x="1101" y="169"/>
                  <a:pt x="1060" y="179"/>
                  <a:pt x="1014" y="195"/>
                </a:cubicBezTo>
                <a:lnTo>
                  <a:pt x="943" y="67"/>
                </a:lnTo>
                <a:cubicBezTo>
                  <a:pt x="881" y="87"/>
                  <a:pt x="820" y="113"/>
                  <a:pt x="763" y="144"/>
                </a:cubicBezTo>
                <a:lnTo>
                  <a:pt x="799" y="282"/>
                </a:lnTo>
                <a:cubicBezTo>
                  <a:pt x="758" y="302"/>
                  <a:pt x="722" y="328"/>
                  <a:pt x="687" y="354"/>
                </a:cubicBezTo>
                <a:lnTo>
                  <a:pt x="574" y="256"/>
                </a:lnTo>
                <a:cubicBezTo>
                  <a:pt x="523" y="292"/>
                  <a:pt x="472" y="333"/>
                  <a:pt x="420" y="384"/>
                </a:cubicBezTo>
                <a:lnTo>
                  <a:pt x="497" y="507"/>
                </a:lnTo>
                <a:cubicBezTo>
                  <a:pt x="466" y="538"/>
                  <a:pt x="436" y="569"/>
                  <a:pt x="410" y="605"/>
                </a:cubicBezTo>
                <a:lnTo>
                  <a:pt x="282" y="538"/>
                </a:lnTo>
                <a:cubicBezTo>
                  <a:pt x="241" y="589"/>
                  <a:pt x="205" y="646"/>
                  <a:pt x="175" y="702"/>
                </a:cubicBezTo>
                <a:lnTo>
                  <a:pt x="282" y="799"/>
                </a:lnTo>
                <a:cubicBezTo>
                  <a:pt x="262" y="840"/>
                  <a:pt x="241" y="876"/>
                  <a:pt x="226" y="917"/>
                </a:cubicBezTo>
                <a:lnTo>
                  <a:pt x="87" y="896"/>
                </a:lnTo>
                <a:cubicBezTo>
                  <a:pt x="62" y="958"/>
                  <a:pt x="46" y="1019"/>
                  <a:pt x="31" y="1081"/>
                </a:cubicBezTo>
                <a:lnTo>
                  <a:pt x="31" y="1086"/>
                </a:lnTo>
                <a:lnTo>
                  <a:pt x="164" y="1153"/>
                </a:lnTo>
                <a:cubicBezTo>
                  <a:pt x="154" y="1193"/>
                  <a:pt x="149" y="1234"/>
                  <a:pt x="144" y="1281"/>
                </a:cubicBezTo>
                <a:lnTo>
                  <a:pt x="6" y="1301"/>
                </a:lnTo>
                <a:cubicBezTo>
                  <a:pt x="0" y="1368"/>
                  <a:pt x="0" y="1434"/>
                  <a:pt x="6" y="1501"/>
                </a:cubicBezTo>
                <a:lnTo>
                  <a:pt x="149" y="1521"/>
                </a:lnTo>
                <a:cubicBezTo>
                  <a:pt x="154" y="1562"/>
                  <a:pt x="164" y="1603"/>
                  <a:pt x="169" y="1644"/>
                </a:cubicBezTo>
                <a:lnTo>
                  <a:pt x="41" y="1706"/>
                </a:lnTo>
                <a:cubicBezTo>
                  <a:pt x="62" y="1772"/>
                  <a:pt x="82" y="1839"/>
                  <a:pt x="108" y="1900"/>
                </a:cubicBezTo>
                <a:lnTo>
                  <a:pt x="251" y="1875"/>
                </a:lnTo>
                <a:cubicBezTo>
                  <a:pt x="267" y="1916"/>
                  <a:pt x="287" y="1951"/>
                  <a:pt x="303" y="1987"/>
                </a:cubicBezTo>
                <a:lnTo>
                  <a:pt x="200" y="2085"/>
                </a:lnTo>
                <a:cubicBezTo>
                  <a:pt x="236" y="2141"/>
                  <a:pt x="272" y="2197"/>
                  <a:pt x="318" y="2248"/>
                </a:cubicBezTo>
                <a:lnTo>
                  <a:pt x="446" y="2182"/>
                </a:lnTo>
                <a:cubicBezTo>
                  <a:pt x="472" y="2213"/>
                  <a:pt x="497" y="2243"/>
                  <a:pt x="528" y="2274"/>
                </a:cubicBezTo>
                <a:lnTo>
                  <a:pt x="456" y="2402"/>
                </a:lnTo>
                <a:cubicBezTo>
                  <a:pt x="507" y="2443"/>
                  <a:pt x="559" y="2484"/>
                  <a:pt x="615" y="2525"/>
                </a:cubicBezTo>
                <a:lnTo>
                  <a:pt x="722" y="2423"/>
                </a:lnTo>
                <a:cubicBezTo>
                  <a:pt x="753" y="2443"/>
                  <a:pt x="789" y="2464"/>
                  <a:pt x="825" y="2484"/>
                </a:cubicBezTo>
                <a:lnTo>
                  <a:pt x="794" y="2622"/>
                </a:lnTo>
                <a:cubicBezTo>
                  <a:pt x="856" y="2653"/>
                  <a:pt x="917" y="2674"/>
                  <a:pt x="984" y="2694"/>
                </a:cubicBezTo>
                <a:lnTo>
                  <a:pt x="1055" y="2566"/>
                </a:lnTo>
                <a:cubicBezTo>
                  <a:pt x="1076" y="2571"/>
                  <a:pt x="1091" y="2576"/>
                  <a:pt x="1112" y="2581"/>
                </a:cubicBezTo>
                <a:cubicBezTo>
                  <a:pt x="1132" y="2586"/>
                  <a:pt x="1153" y="2586"/>
                  <a:pt x="1173" y="2592"/>
                </a:cubicBezTo>
                <a:lnTo>
                  <a:pt x="1183" y="2735"/>
                </a:lnTo>
                <a:cubicBezTo>
                  <a:pt x="1250" y="2745"/>
                  <a:pt x="1317" y="2750"/>
                  <a:pt x="1383" y="2750"/>
                </a:cubicBezTo>
                <a:lnTo>
                  <a:pt x="1414" y="2607"/>
                </a:lnTo>
                <a:cubicBezTo>
                  <a:pt x="1455" y="2607"/>
                  <a:pt x="1496" y="2602"/>
                  <a:pt x="1537" y="2597"/>
                </a:cubicBezTo>
                <a:lnTo>
                  <a:pt x="1588" y="2730"/>
                </a:lnTo>
                <a:cubicBezTo>
                  <a:pt x="1655" y="2720"/>
                  <a:pt x="1721" y="2704"/>
                  <a:pt x="1783" y="2684"/>
                </a:cubicBezTo>
                <a:lnTo>
                  <a:pt x="1772" y="2540"/>
                </a:lnTo>
                <a:cubicBezTo>
                  <a:pt x="1808" y="2530"/>
                  <a:pt x="1849" y="2515"/>
                  <a:pt x="1885" y="2499"/>
                </a:cubicBezTo>
                <a:lnTo>
                  <a:pt x="1977" y="2607"/>
                </a:lnTo>
                <a:cubicBezTo>
                  <a:pt x="2034" y="2581"/>
                  <a:pt x="2095" y="2546"/>
                  <a:pt x="2151" y="2510"/>
                </a:cubicBezTo>
                <a:lnTo>
                  <a:pt x="2090" y="2366"/>
                </a:lnTo>
                <a:cubicBezTo>
                  <a:pt x="2121" y="2341"/>
                  <a:pt x="2151" y="2315"/>
                  <a:pt x="2182" y="2289"/>
                </a:cubicBezTo>
                <a:lnTo>
                  <a:pt x="2305" y="2371"/>
                </a:lnTo>
                <a:cubicBezTo>
                  <a:pt x="2351" y="2325"/>
                  <a:pt x="2397" y="2274"/>
                  <a:pt x="2438" y="2223"/>
                </a:cubicBezTo>
                <a:lnTo>
                  <a:pt x="2351" y="2110"/>
                </a:lnTo>
                <a:cubicBezTo>
                  <a:pt x="2372" y="2079"/>
                  <a:pt x="2397" y="2049"/>
                  <a:pt x="2418" y="2008"/>
                </a:cubicBezTo>
                <a:lnTo>
                  <a:pt x="2556" y="2049"/>
                </a:lnTo>
                <a:cubicBezTo>
                  <a:pt x="2592" y="1992"/>
                  <a:pt x="2617" y="1931"/>
                  <a:pt x="2643" y="1870"/>
                </a:cubicBezTo>
                <a:lnTo>
                  <a:pt x="2525" y="1793"/>
                </a:lnTo>
                <a:cubicBezTo>
                  <a:pt x="2535" y="1752"/>
                  <a:pt x="2551" y="1711"/>
                  <a:pt x="2561" y="1670"/>
                </a:cubicBezTo>
                <a:lnTo>
                  <a:pt x="2704" y="1670"/>
                </a:lnTo>
                <a:lnTo>
                  <a:pt x="2704" y="1660"/>
                </a:lnTo>
                <a:cubicBezTo>
                  <a:pt x="2720" y="1598"/>
                  <a:pt x="2725" y="1537"/>
                  <a:pt x="2730" y="1475"/>
                </a:cubicBezTo>
                <a:lnTo>
                  <a:pt x="2592" y="1434"/>
                </a:lnTo>
                <a:cubicBezTo>
                  <a:pt x="2597" y="1388"/>
                  <a:pt x="2597" y="1347"/>
                  <a:pt x="2592" y="1306"/>
                </a:cubicBezTo>
                <a:lnTo>
                  <a:pt x="2730" y="1260"/>
                </a:lnTo>
                <a:cubicBezTo>
                  <a:pt x="2725" y="1193"/>
                  <a:pt x="2715" y="1132"/>
                  <a:pt x="2699" y="1065"/>
                </a:cubicBezTo>
                <a:lnTo>
                  <a:pt x="2556" y="1065"/>
                </a:lnTo>
                <a:cubicBezTo>
                  <a:pt x="2546" y="1024"/>
                  <a:pt x="2535" y="984"/>
                  <a:pt x="2520" y="943"/>
                </a:cubicBezTo>
                <a:lnTo>
                  <a:pt x="2638" y="861"/>
                </a:lnTo>
                <a:cubicBezTo>
                  <a:pt x="2612" y="799"/>
                  <a:pt x="2587" y="738"/>
                  <a:pt x="2551" y="681"/>
                </a:cubicBezTo>
                <a:lnTo>
                  <a:pt x="2413" y="727"/>
                </a:lnTo>
                <a:cubicBezTo>
                  <a:pt x="2392" y="692"/>
                  <a:pt x="2366" y="656"/>
                  <a:pt x="2341" y="620"/>
                </a:cubicBezTo>
                <a:lnTo>
                  <a:pt x="2428" y="507"/>
                </a:lnTo>
                <a:cubicBezTo>
                  <a:pt x="2387" y="456"/>
                  <a:pt x="2341" y="405"/>
                  <a:pt x="2295" y="364"/>
                </a:cubicBezTo>
                <a:lnTo>
                  <a:pt x="2182" y="446"/>
                </a:lnTo>
                <a:cubicBezTo>
                  <a:pt x="2146" y="415"/>
                  <a:pt x="2110" y="389"/>
                  <a:pt x="2075" y="364"/>
                </a:cubicBezTo>
                <a:lnTo>
                  <a:pt x="2126" y="231"/>
                </a:lnTo>
                <a:cubicBezTo>
                  <a:pt x="2075" y="195"/>
                  <a:pt x="2013" y="159"/>
                  <a:pt x="1957" y="133"/>
                </a:cubicBezTo>
                <a:lnTo>
                  <a:pt x="1870" y="246"/>
                </a:lnTo>
                <a:cubicBezTo>
                  <a:pt x="1829" y="231"/>
                  <a:pt x="1788" y="210"/>
                  <a:pt x="1742" y="200"/>
                </a:cubicBezTo>
                <a:lnTo>
                  <a:pt x="1752" y="57"/>
                </a:lnTo>
                <a:cubicBezTo>
                  <a:pt x="1721" y="46"/>
                  <a:pt x="1690" y="36"/>
                  <a:pt x="1660" y="31"/>
                </a:cubicBezTo>
                <a:cubicBezTo>
                  <a:pt x="1629" y="26"/>
                  <a:pt x="1593" y="21"/>
                  <a:pt x="1562" y="16"/>
                </a:cubicBezTo>
                <a:lnTo>
                  <a:pt x="1511" y="149"/>
                </a:lnTo>
                <a:cubicBezTo>
                  <a:pt x="1465" y="144"/>
                  <a:pt x="1424" y="138"/>
                  <a:pt x="1378" y="138"/>
                </a:cubicBezTo>
                <a:lnTo>
                  <a:pt x="1347"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39"/>
          <p:cNvSpPr/>
          <p:nvPr/>
        </p:nvSpPr>
        <p:spPr>
          <a:xfrm>
            <a:off x="5166376" y="1442897"/>
            <a:ext cx="293626" cy="247883"/>
          </a:xfrm>
          <a:custGeom>
            <a:rect b="b" l="l" r="r" t="t"/>
            <a:pathLst>
              <a:path extrusionOk="0" h="1539" w="1823">
                <a:moveTo>
                  <a:pt x="983" y="368"/>
                </a:moveTo>
                <a:cubicBezTo>
                  <a:pt x="1219" y="368"/>
                  <a:pt x="1431" y="587"/>
                  <a:pt x="1372" y="854"/>
                </a:cubicBezTo>
                <a:cubicBezTo>
                  <a:pt x="1332" y="1041"/>
                  <a:pt x="1168" y="1170"/>
                  <a:pt x="984" y="1170"/>
                </a:cubicBezTo>
                <a:cubicBezTo>
                  <a:pt x="957" y="1170"/>
                  <a:pt x="929" y="1167"/>
                  <a:pt x="901" y="1161"/>
                </a:cubicBezTo>
                <a:cubicBezTo>
                  <a:pt x="553" y="1084"/>
                  <a:pt x="471" y="628"/>
                  <a:pt x="768" y="434"/>
                </a:cubicBezTo>
                <a:cubicBezTo>
                  <a:pt x="837" y="388"/>
                  <a:pt x="911" y="368"/>
                  <a:pt x="983" y="368"/>
                </a:cubicBezTo>
                <a:close/>
                <a:moveTo>
                  <a:pt x="977" y="1"/>
                </a:moveTo>
                <a:cubicBezTo>
                  <a:pt x="395" y="1"/>
                  <a:pt x="1" y="658"/>
                  <a:pt x="337" y="1187"/>
                </a:cubicBezTo>
                <a:cubicBezTo>
                  <a:pt x="492" y="1427"/>
                  <a:pt x="736" y="1538"/>
                  <a:pt x="978" y="1538"/>
                </a:cubicBezTo>
                <a:cubicBezTo>
                  <a:pt x="1315" y="1538"/>
                  <a:pt x="1649" y="1323"/>
                  <a:pt x="1736" y="936"/>
                </a:cubicBezTo>
                <a:cubicBezTo>
                  <a:pt x="1823" y="516"/>
                  <a:pt x="1561" y="106"/>
                  <a:pt x="1147" y="19"/>
                </a:cubicBezTo>
                <a:cubicBezTo>
                  <a:pt x="1089" y="7"/>
                  <a:pt x="1032" y="1"/>
                  <a:pt x="97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39"/>
          <p:cNvSpPr/>
          <p:nvPr/>
        </p:nvSpPr>
        <p:spPr>
          <a:xfrm flipH="1">
            <a:off x="8086552" y="1420037"/>
            <a:ext cx="293598" cy="293598"/>
          </a:xfrm>
          <a:prstGeom prst="lightningBol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39"/>
          <p:cNvSpPr/>
          <p:nvPr/>
        </p:nvSpPr>
        <p:spPr>
          <a:xfrm>
            <a:off x="6538223" y="1171411"/>
            <a:ext cx="293700" cy="293700"/>
          </a:xfrm>
          <a:prstGeom prst="smileyFace">
            <a:avLst>
              <a:gd fmla="val 4653" name="adj"/>
            </a:avLst>
          </a:prstGeom>
          <a:solidFill>
            <a:schemeClr val="l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44" name="Google Shape;544;p39"/>
          <p:cNvGrpSpPr/>
          <p:nvPr/>
        </p:nvGrpSpPr>
        <p:grpSpPr>
          <a:xfrm>
            <a:off x="5417233" y="2411949"/>
            <a:ext cx="1080756" cy="2191550"/>
            <a:chOff x="5417233" y="2411949"/>
            <a:chExt cx="1080756" cy="2191550"/>
          </a:xfrm>
        </p:grpSpPr>
        <p:grpSp>
          <p:nvGrpSpPr>
            <p:cNvPr id="545" name="Google Shape;545;p39"/>
            <p:cNvGrpSpPr/>
            <p:nvPr/>
          </p:nvGrpSpPr>
          <p:grpSpPr>
            <a:xfrm>
              <a:off x="5417890" y="2411949"/>
              <a:ext cx="1080099" cy="2191550"/>
              <a:chOff x="712527" y="2504437"/>
              <a:chExt cx="1080099" cy="2191550"/>
            </a:xfrm>
          </p:grpSpPr>
          <p:sp>
            <p:nvSpPr>
              <p:cNvPr id="546" name="Google Shape;546;p39"/>
              <p:cNvSpPr/>
              <p:nvPr/>
            </p:nvSpPr>
            <p:spPr>
              <a:xfrm>
                <a:off x="1255592" y="2953276"/>
                <a:ext cx="500043" cy="405922"/>
              </a:xfrm>
              <a:custGeom>
                <a:rect b="b" l="l" r="r" t="t"/>
                <a:pathLst>
                  <a:path extrusionOk="0" h="3709" w="4569">
                    <a:moveTo>
                      <a:pt x="579" y="0"/>
                    </a:moveTo>
                    <a:lnTo>
                      <a:pt x="1" y="333"/>
                    </a:lnTo>
                    <a:lnTo>
                      <a:pt x="52" y="1148"/>
                    </a:lnTo>
                    <a:cubicBezTo>
                      <a:pt x="52" y="1148"/>
                      <a:pt x="1588" y="3355"/>
                      <a:pt x="1819" y="3380"/>
                    </a:cubicBezTo>
                    <a:cubicBezTo>
                      <a:pt x="2044" y="3406"/>
                      <a:pt x="4472" y="3708"/>
                      <a:pt x="4472" y="3708"/>
                    </a:cubicBezTo>
                    <a:lnTo>
                      <a:pt x="4569" y="3027"/>
                    </a:lnTo>
                    <a:lnTo>
                      <a:pt x="2203" y="2131"/>
                    </a:lnTo>
                    <a:lnTo>
                      <a:pt x="579" y="0"/>
                    </a:ln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39"/>
              <p:cNvSpPr/>
              <p:nvPr/>
            </p:nvSpPr>
            <p:spPr>
              <a:xfrm>
                <a:off x="771299" y="2856088"/>
                <a:ext cx="557828" cy="575339"/>
              </a:xfrm>
              <a:custGeom>
                <a:rect b="b" l="l" r="r" t="t"/>
                <a:pathLst>
                  <a:path extrusionOk="0" h="5257" w="5097">
                    <a:moveTo>
                      <a:pt x="4051" y="0"/>
                    </a:moveTo>
                    <a:cubicBezTo>
                      <a:pt x="3702" y="0"/>
                      <a:pt x="3381" y="166"/>
                      <a:pt x="3381" y="166"/>
                    </a:cubicBezTo>
                    <a:lnTo>
                      <a:pt x="1568" y="622"/>
                    </a:lnTo>
                    <a:lnTo>
                      <a:pt x="754" y="945"/>
                    </a:lnTo>
                    <a:cubicBezTo>
                      <a:pt x="626" y="1180"/>
                      <a:pt x="487" y="1406"/>
                      <a:pt x="334" y="1621"/>
                    </a:cubicBezTo>
                    <a:cubicBezTo>
                      <a:pt x="73" y="1989"/>
                      <a:pt x="1" y="3270"/>
                      <a:pt x="1" y="3270"/>
                    </a:cubicBezTo>
                    <a:lnTo>
                      <a:pt x="1363" y="3019"/>
                    </a:lnTo>
                    <a:lnTo>
                      <a:pt x="2126" y="5257"/>
                    </a:lnTo>
                    <a:lnTo>
                      <a:pt x="4441" y="4473"/>
                    </a:lnTo>
                    <a:cubicBezTo>
                      <a:pt x="4441" y="4473"/>
                      <a:pt x="4328" y="4217"/>
                      <a:pt x="4236" y="3971"/>
                    </a:cubicBezTo>
                    <a:cubicBezTo>
                      <a:pt x="4139" y="3726"/>
                      <a:pt x="4723" y="2727"/>
                      <a:pt x="4876" y="2153"/>
                    </a:cubicBezTo>
                    <a:cubicBezTo>
                      <a:pt x="5025" y="1575"/>
                      <a:pt x="4620" y="1134"/>
                      <a:pt x="4620" y="1134"/>
                    </a:cubicBezTo>
                    <a:lnTo>
                      <a:pt x="5097" y="827"/>
                    </a:lnTo>
                    <a:cubicBezTo>
                      <a:pt x="5097" y="827"/>
                      <a:pt x="5010" y="545"/>
                      <a:pt x="4559" y="166"/>
                    </a:cubicBezTo>
                    <a:cubicBezTo>
                      <a:pt x="4407" y="42"/>
                      <a:pt x="4225" y="0"/>
                      <a:pt x="405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39"/>
              <p:cNvSpPr/>
              <p:nvPr/>
            </p:nvSpPr>
            <p:spPr>
              <a:xfrm>
                <a:off x="712527" y="2504437"/>
                <a:ext cx="330735" cy="464583"/>
              </a:xfrm>
              <a:custGeom>
                <a:rect b="b" l="l" r="r" t="t"/>
                <a:pathLst>
                  <a:path extrusionOk="0" h="4245" w="3022">
                    <a:moveTo>
                      <a:pt x="2658" y="1"/>
                    </a:moveTo>
                    <a:cubicBezTo>
                      <a:pt x="2453" y="1"/>
                      <a:pt x="2164" y="108"/>
                      <a:pt x="1844" y="235"/>
                    </a:cubicBezTo>
                    <a:cubicBezTo>
                      <a:pt x="1260" y="460"/>
                      <a:pt x="1496" y="1131"/>
                      <a:pt x="1613" y="1566"/>
                    </a:cubicBezTo>
                    <a:cubicBezTo>
                      <a:pt x="1736" y="2002"/>
                      <a:pt x="1040" y="2263"/>
                      <a:pt x="517" y="2570"/>
                    </a:cubicBezTo>
                    <a:cubicBezTo>
                      <a:pt x="0" y="2872"/>
                      <a:pt x="251" y="3850"/>
                      <a:pt x="1096" y="4168"/>
                    </a:cubicBezTo>
                    <a:cubicBezTo>
                      <a:pt x="1237" y="4221"/>
                      <a:pt x="1361" y="4245"/>
                      <a:pt x="1471" y="4245"/>
                    </a:cubicBezTo>
                    <a:cubicBezTo>
                      <a:pt x="2017" y="4245"/>
                      <a:pt x="2213" y="3653"/>
                      <a:pt x="2469" y="3128"/>
                    </a:cubicBezTo>
                    <a:cubicBezTo>
                      <a:pt x="2776" y="2498"/>
                      <a:pt x="2382" y="1530"/>
                      <a:pt x="2218" y="1479"/>
                    </a:cubicBezTo>
                    <a:cubicBezTo>
                      <a:pt x="2054" y="1423"/>
                      <a:pt x="1880" y="1121"/>
                      <a:pt x="2146" y="998"/>
                    </a:cubicBezTo>
                    <a:cubicBezTo>
                      <a:pt x="2192" y="975"/>
                      <a:pt x="2232" y="966"/>
                      <a:pt x="2267" y="966"/>
                    </a:cubicBezTo>
                    <a:cubicBezTo>
                      <a:pt x="2429" y="966"/>
                      <a:pt x="2463" y="1172"/>
                      <a:pt x="2463" y="1172"/>
                    </a:cubicBezTo>
                    <a:cubicBezTo>
                      <a:pt x="2465" y="1172"/>
                      <a:pt x="2467" y="1172"/>
                      <a:pt x="2468" y="1172"/>
                    </a:cubicBezTo>
                    <a:cubicBezTo>
                      <a:pt x="2773" y="1172"/>
                      <a:pt x="3021" y="704"/>
                      <a:pt x="2965" y="271"/>
                    </a:cubicBezTo>
                    <a:cubicBezTo>
                      <a:pt x="2940" y="74"/>
                      <a:pt x="2828" y="1"/>
                      <a:pt x="265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39"/>
              <p:cNvSpPr/>
              <p:nvPr/>
            </p:nvSpPr>
            <p:spPr>
              <a:xfrm>
                <a:off x="919815" y="2513849"/>
                <a:ext cx="221512" cy="445431"/>
              </a:xfrm>
              <a:custGeom>
                <a:rect b="b" l="l" r="r" t="t"/>
                <a:pathLst>
                  <a:path extrusionOk="0" h="4070" w="2024">
                    <a:moveTo>
                      <a:pt x="995" y="0"/>
                    </a:moveTo>
                    <a:lnTo>
                      <a:pt x="995" y="46"/>
                    </a:lnTo>
                    <a:cubicBezTo>
                      <a:pt x="995" y="98"/>
                      <a:pt x="1066" y="400"/>
                      <a:pt x="984" y="707"/>
                    </a:cubicBezTo>
                    <a:cubicBezTo>
                      <a:pt x="897" y="1014"/>
                      <a:pt x="575" y="1050"/>
                      <a:pt x="575" y="1050"/>
                    </a:cubicBezTo>
                    <a:cubicBezTo>
                      <a:pt x="554" y="1004"/>
                      <a:pt x="528" y="963"/>
                      <a:pt x="493" y="922"/>
                    </a:cubicBezTo>
                    <a:cubicBezTo>
                      <a:pt x="459" y="880"/>
                      <a:pt x="412" y="854"/>
                      <a:pt x="359" y="854"/>
                    </a:cubicBezTo>
                    <a:cubicBezTo>
                      <a:pt x="289" y="854"/>
                      <a:pt x="209" y="897"/>
                      <a:pt x="134" y="1004"/>
                    </a:cubicBezTo>
                    <a:cubicBezTo>
                      <a:pt x="1" y="1194"/>
                      <a:pt x="267" y="1363"/>
                      <a:pt x="324" y="1419"/>
                    </a:cubicBezTo>
                    <a:cubicBezTo>
                      <a:pt x="375" y="1480"/>
                      <a:pt x="528" y="1711"/>
                      <a:pt x="528" y="1711"/>
                    </a:cubicBezTo>
                    <a:cubicBezTo>
                      <a:pt x="528" y="1711"/>
                      <a:pt x="682" y="2054"/>
                      <a:pt x="667" y="2628"/>
                    </a:cubicBezTo>
                    <a:cubicBezTo>
                      <a:pt x="651" y="3206"/>
                      <a:pt x="221" y="3734"/>
                      <a:pt x="211" y="3749"/>
                    </a:cubicBezTo>
                    <a:cubicBezTo>
                      <a:pt x="201" y="3764"/>
                      <a:pt x="727" y="4069"/>
                      <a:pt x="1197" y="4069"/>
                    </a:cubicBezTo>
                    <a:cubicBezTo>
                      <a:pt x="1222" y="4069"/>
                      <a:pt x="1247" y="4068"/>
                      <a:pt x="1271" y="4067"/>
                    </a:cubicBezTo>
                    <a:cubicBezTo>
                      <a:pt x="1763" y="4036"/>
                      <a:pt x="2024" y="3293"/>
                      <a:pt x="2024" y="3293"/>
                    </a:cubicBezTo>
                    <a:lnTo>
                      <a:pt x="2024" y="3293"/>
                    </a:lnTo>
                    <a:cubicBezTo>
                      <a:pt x="2024" y="3293"/>
                      <a:pt x="1846" y="3305"/>
                      <a:pt x="1704" y="3305"/>
                    </a:cubicBezTo>
                    <a:cubicBezTo>
                      <a:pt x="1632" y="3305"/>
                      <a:pt x="1570" y="3302"/>
                      <a:pt x="1543" y="3293"/>
                    </a:cubicBezTo>
                    <a:cubicBezTo>
                      <a:pt x="1466" y="3268"/>
                      <a:pt x="1123" y="1921"/>
                      <a:pt x="1123" y="1921"/>
                    </a:cubicBezTo>
                    <a:lnTo>
                      <a:pt x="1123" y="1921"/>
                    </a:lnTo>
                    <a:cubicBezTo>
                      <a:pt x="1123" y="1921"/>
                      <a:pt x="1190" y="1931"/>
                      <a:pt x="1281" y="1931"/>
                    </a:cubicBezTo>
                    <a:cubicBezTo>
                      <a:pt x="1372" y="1931"/>
                      <a:pt x="1486" y="1921"/>
                      <a:pt x="1578" y="1880"/>
                    </a:cubicBezTo>
                    <a:cubicBezTo>
                      <a:pt x="1763" y="1798"/>
                      <a:pt x="1609" y="809"/>
                      <a:pt x="1578" y="492"/>
                    </a:cubicBezTo>
                    <a:cubicBezTo>
                      <a:pt x="1548" y="174"/>
                      <a:pt x="1035" y="0"/>
                      <a:pt x="1035"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39"/>
              <p:cNvSpPr/>
              <p:nvPr/>
            </p:nvSpPr>
            <p:spPr>
              <a:xfrm>
                <a:off x="1093614" y="2577109"/>
                <a:ext cx="32614" cy="71904"/>
              </a:xfrm>
              <a:custGeom>
                <a:rect b="b" l="l" r="r" t="t"/>
                <a:pathLst>
                  <a:path extrusionOk="0" h="657" w="298">
                    <a:moveTo>
                      <a:pt x="1" y="1"/>
                    </a:moveTo>
                    <a:lnTo>
                      <a:pt x="21" y="657"/>
                    </a:lnTo>
                    <a:lnTo>
                      <a:pt x="298" y="657"/>
                    </a:ln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39"/>
              <p:cNvSpPr/>
              <p:nvPr/>
            </p:nvSpPr>
            <p:spPr>
              <a:xfrm>
                <a:off x="1028604" y="2513411"/>
                <a:ext cx="86460" cy="78470"/>
              </a:xfrm>
              <a:custGeom>
                <a:rect b="b" l="l" r="r" t="t"/>
                <a:pathLst>
                  <a:path extrusionOk="0" h="717" w="790">
                    <a:moveTo>
                      <a:pt x="76" y="0"/>
                    </a:moveTo>
                    <a:cubicBezTo>
                      <a:pt x="30" y="0"/>
                      <a:pt x="1" y="4"/>
                      <a:pt x="1" y="4"/>
                    </a:cubicBezTo>
                    <a:cubicBezTo>
                      <a:pt x="108" y="45"/>
                      <a:pt x="697" y="716"/>
                      <a:pt x="697" y="716"/>
                    </a:cubicBezTo>
                    <a:cubicBezTo>
                      <a:pt x="697" y="716"/>
                      <a:pt x="789" y="670"/>
                      <a:pt x="625" y="306"/>
                    </a:cubicBezTo>
                    <a:cubicBezTo>
                      <a:pt x="499" y="35"/>
                      <a:pt x="213" y="0"/>
                      <a:pt x="7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39"/>
              <p:cNvSpPr/>
              <p:nvPr/>
            </p:nvSpPr>
            <p:spPr>
              <a:xfrm>
                <a:off x="997740" y="2723986"/>
                <a:ext cx="62382" cy="66322"/>
              </a:xfrm>
              <a:custGeom>
                <a:rect b="b" l="l" r="r" t="t"/>
                <a:pathLst>
                  <a:path extrusionOk="0" h="606" w="570">
                    <a:moveTo>
                      <a:pt x="1" y="1"/>
                    </a:moveTo>
                    <a:lnTo>
                      <a:pt x="569" y="605"/>
                    </a:lnTo>
                    <a:lnTo>
                      <a:pt x="569" y="605"/>
                    </a:lnTo>
                    <a:lnTo>
                      <a:pt x="411" y="1"/>
                    </a:lnTo>
                    <a:close/>
                  </a:path>
                </a:pathLst>
              </a:custGeom>
              <a:solidFill>
                <a:srgbClr val="000000">
                  <a:alpha val="49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39"/>
              <p:cNvSpPr/>
              <p:nvPr/>
            </p:nvSpPr>
            <p:spPr>
              <a:xfrm>
                <a:off x="1031996" y="2638837"/>
                <a:ext cx="47717" cy="38414"/>
              </a:xfrm>
              <a:custGeom>
                <a:rect b="b" l="l" r="r" t="t"/>
                <a:pathLst>
                  <a:path extrusionOk="0" h="351" w="436">
                    <a:moveTo>
                      <a:pt x="36" y="0"/>
                    </a:moveTo>
                    <a:lnTo>
                      <a:pt x="36" y="0"/>
                    </a:lnTo>
                    <a:cubicBezTo>
                      <a:pt x="0" y="57"/>
                      <a:pt x="77" y="221"/>
                      <a:pt x="185" y="302"/>
                    </a:cubicBezTo>
                    <a:cubicBezTo>
                      <a:pt x="229" y="335"/>
                      <a:pt x="282" y="351"/>
                      <a:pt x="337" y="351"/>
                    </a:cubicBezTo>
                    <a:cubicBezTo>
                      <a:pt x="370" y="351"/>
                      <a:pt x="403" y="345"/>
                      <a:pt x="436" y="333"/>
                    </a:cubicBezTo>
                    <a:cubicBezTo>
                      <a:pt x="379" y="313"/>
                      <a:pt x="328" y="287"/>
                      <a:pt x="277" y="256"/>
                    </a:cubicBezTo>
                    <a:cubicBezTo>
                      <a:pt x="174" y="195"/>
                      <a:pt x="92" y="108"/>
                      <a:pt x="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39"/>
              <p:cNvSpPr/>
              <p:nvPr/>
            </p:nvSpPr>
            <p:spPr>
              <a:xfrm>
                <a:off x="1003978" y="3345641"/>
                <a:ext cx="656983" cy="1269642"/>
              </a:xfrm>
              <a:custGeom>
                <a:rect b="b" l="l" r="r" t="t"/>
                <a:pathLst>
                  <a:path extrusionOk="0" h="11601" w="6003">
                    <a:moveTo>
                      <a:pt x="2320" y="0"/>
                    </a:moveTo>
                    <a:lnTo>
                      <a:pt x="0" y="784"/>
                    </a:lnTo>
                    <a:lnTo>
                      <a:pt x="128" y="11600"/>
                    </a:lnTo>
                    <a:lnTo>
                      <a:pt x="2387" y="11600"/>
                    </a:lnTo>
                    <a:lnTo>
                      <a:pt x="1429" y="2735"/>
                    </a:lnTo>
                    <a:lnTo>
                      <a:pt x="3688" y="11447"/>
                    </a:lnTo>
                    <a:lnTo>
                      <a:pt x="6002" y="11395"/>
                    </a:lnTo>
                    <a:lnTo>
                      <a:pt x="232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39"/>
              <p:cNvSpPr/>
              <p:nvPr/>
            </p:nvSpPr>
            <p:spPr>
              <a:xfrm>
                <a:off x="790342" y="3186397"/>
                <a:ext cx="547213" cy="343102"/>
              </a:xfrm>
              <a:custGeom>
                <a:rect b="b" l="l" r="r" t="t"/>
                <a:pathLst>
                  <a:path extrusionOk="0" h="3135" w="5000">
                    <a:moveTo>
                      <a:pt x="1189" y="1"/>
                    </a:moveTo>
                    <a:lnTo>
                      <a:pt x="1" y="221"/>
                    </a:lnTo>
                    <a:cubicBezTo>
                      <a:pt x="1" y="221"/>
                      <a:pt x="493" y="2884"/>
                      <a:pt x="785" y="3115"/>
                    </a:cubicBezTo>
                    <a:cubicBezTo>
                      <a:pt x="802" y="3128"/>
                      <a:pt x="830" y="3135"/>
                      <a:pt x="865" y="3135"/>
                    </a:cubicBezTo>
                    <a:cubicBezTo>
                      <a:pt x="1425" y="3135"/>
                      <a:pt x="4042" y="1532"/>
                      <a:pt x="4042" y="1532"/>
                    </a:cubicBezTo>
                    <a:cubicBezTo>
                      <a:pt x="4042" y="1532"/>
                      <a:pt x="4907" y="1491"/>
                      <a:pt x="4953" y="1455"/>
                    </a:cubicBezTo>
                    <a:cubicBezTo>
                      <a:pt x="4999" y="1414"/>
                      <a:pt x="4195" y="1261"/>
                      <a:pt x="4195" y="1261"/>
                    </a:cubicBezTo>
                    <a:cubicBezTo>
                      <a:pt x="4195" y="1261"/>
                      <a:pt x="4424" y="953"/>
                      <a:pt x="4311" y="953"/>
                    </a:cubicBezTo>
                    <a:cubicBezTo>
                      <a:pt x="4302" y="953"/>
                      <a:pt x="4291" y="954"/>
                      <a:pt x="4277" y="959"/>
                    </a:cubicBezTo>
                    <a:cubicBezTo>
                      <a:pt x="4093" y="1020"/>
                      <a:pt x="1696" y="1681"/>
                      <a:pt x="1696" y="1681"/>
                    </a:cubicBezTo>
                    <a:lnTo>
                      <a:pt x="1189" y="1"/>
                    </a:ln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39"/>
              <p:cNvSpPr/>
              <p:nvPr/>
            </p:nvSpPr>
            <p:spPr>
              <a:xfrm>
                <a:off x="1261174" y="3050136"/>
                <a:ext cx="531453" cy="631374"/>
              </a:xfrm>
              <a:custGeom>
                <a:rect b="b" l="l" r="r" t="t"/>
                <a:pathLst>
                  <a:path extrusionOk="0" h="5769" w="4856">
                    <a:moveTo>
                      <a:pt x="2666" y="0"/>
                    </a:moveTo>
                    <a:cubicBezTo>
                      <a:pt x="2467" y="0"/>
                      <a:pt x="2256" y="31"/>
                      <a:pt x="2034" y="99"/>
                    </a:cubicBezTo>
                    <a:cubicBezTo>
                      <a:pt x="984" y="401"/>
                      <a:pt x="195" y="1271"/>
                      <a:pt x="1" y="2347"/>
                    </a:cubicBezTo>
                    <a:lnTo>
                      <a:pt x="912" y="2567"/>
                    </a:lnTo>
                    <a:cubicBezTo>
                      <a:pt x="912" y="2567"/>
                      <a:pt x="1000" y="1471"/>
                      <a:pt x="1583" y="1179"/>
                    </a:cubicBezTo>
                    <a:cubicBezTo>
                      <a:pt x="1742" y="1100"/>
                      <a:pt x="1940" y="1058"/>
                      <a:pt x="2146" y="1058"/>
                    </a:cubicBezTo>
                    <a:cubicBezTo>
                      <a:pt x="2697" y="1058"/>
                      <a:pt x="3301" y="1357"/>
                      <a:pt x="3335" y="2024"/>
                    </a:cubicBezTo>
                    <a:cubicBezTo>
                      <a:pt x="3376" y="2946"/>
                      <a:pt x="2387" y="3340"/>
                      <a:pt x="1947" y="3340"/>
                    </a:cubicBezTo>
                    <a:lnTo>
                      <a:pt x="1450" y="3340"/>
                    </a:lnTo>
                    <a:lnTo>
                      <a:pt x="656" y="5440"/>
                    </a:lnTo>
                    <a:lnTo>
                      <a:pt x="1379" y="5768"/>
                    </a:lnTo>
                    <a:lnTo>
                      <a:pt x="2136" y="4211"/>
                    </a:lnTo>
                    <a:cubicBezTo>
                      <a:pt x="2136" y="4211"/>
                      <a:pt x="2272" y="4236"/>
                      <a:pt x="2479" y="4236"/>
                    </a:cubicBezTo>
                    <a:cubicBezTo>
                      <a:pt x="3001" y="4236"/>
                      <a:pt x="3974" y="4079"/>
                      <a:pt x="4369" y="2972"/>
                    </a:cubicBezTo>
                    <a:cubicBezTo>
                      <a:pt x="4855" y="1618"/>
                      <a:pt x="4093" y="0"/>
                      <a:pt x="266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39"/>
              <p:cNvSpPr/>
              <p:nvPr/>
            </p:nvSpPr>
            <p:spPr>
              <a:xfrm>
                <a:off x="1733756" y="3253159"/>
                <a:ext cx="49359" cy="85584"/>
              </a:xfrm>
              <a:custGeom>
                <a:rect b="b" l="l" r="r" t="t"/>
                <a:pathLst>
                  <a:path extrusionOk="0" h="782" w="451">
                    <a:moveTo>
                      <a:pt x="0" y="0"/>
                    </a:moveTo>
                    <a:cubicBezTo>
                      <a:pt x="0" y="0"/>
                      <a:pt x="138" y="594"/>
                      <a:pt x="144" y="692"/>
                    </a:cubicBezTo>
                    <a:cubicBezTo>
                      <a:pt x="146" y="743"/>
                      <a:pt x="166" y="781"/>
                      <a:pt x="205" y="781"/>
                    </a:cubicBezTo>
                    <a:cubicBezTo>
                      <a:pt x="235" y="781"/>
                      <a:pt x="278" y="756"/>
                      <a:pt x="333" y="692"/>
                    </a:cubicBezTo>
                    <a:cubicBezTo>
                      <a:pt x="333" y="692"/>
                      <a:pt x="451" y="236"/>
                      <a:pt x="266" y="128"/>
                    </a:cubicBezTo>
                    <a:cubicBezTo>
                      <a:pt x="185" y="72"/>
                      <a:pt x="92" y="31"/>
                      <a:pt x="0"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39"/>
              <p:cNvSpPr/>
              <p:nvPr/>
            </p:nvSpPr>
            <p:spPr>
              <a:xfrm>
                <a:off x="1040971" y="4615218"/>
                <a:ext cx="148076" cy="80769"/>
              </a:xfrm>
              <a:custGeom>
                <a:rect b="b" l="l" r="r" t="t"/>
                <a:pathLst>
                  <a:path extrusionOk="0" h="738" w="1353">
                    <a:moveTo>
                      <a:pt x="599" y="0"/>
                    </a:moveTo>
                    <a:lnTo>
                      <a:pt x="0" y="738"/>
                    </a:lnTo>
                    <a:lnTo>
                      <a:pt x="0" y="738"/>
                    </a:lnTo>
                    <a:lnTo>
                      <a:pt x="1240" y="456"/>
                    </a:lnTo>
                    <a:lnTo>
                      <a:pt x="1352" y="0"/>
                    </a:ln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39"/>
              <p:cNvSpPr/>
              <p:nvPr/>
            </p:nvSpPr>
            <p:spPr>
              <a:xfrm>
                <a:off x="1476999" y="4596722"/>
                <a:ext cx="146434" cy="72341"/>
              </a:xfrm>
              <a:custGeom>
                <a:rect b="b" l="l" r="r" t="t"/>
                <a:pathLst>
                  <a:path extrusionOk="0" h="661" w="1338">
                    <a:moveTo>
                      <a:pt x="1" y="0"/>
                    </a:moveTo>
                    <a:lnTo>
                      <a:pt x="282" y="430"/>
                    </a:lnTo>
                    <a:lnTo>
                      <a:pt x="1337" y="661"/>
                    </a:lnTo>
                    <a:lnTo>
                      <a:pt x="1020" y="0"/>
                    </a:lnTo>
                    <a:close/>
                  </a:path>
                </a:pathLst>
              </a:custGeom>
              <a:solidFill>
                <a:srgbClr val="3629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39"/>
              <p:cNvSpPr/>
              <p:nvPr/>
            </p:nvSpPr>
            <p:spPr>
              <a:xfrm>
                <a:off x="1281968" y="3681422"/>
                <a:ext cx="130127" cy="125640"/>
              </a:xfrm>
              <a:custGeom>
                <a:rect b="b" l="l" r="r" t="t"/>
                <a:pathLst>
                  <a:path extrusionOk="0" h="1148" w="1189">
                    <a:moveTo>
                      <a:pt x="303" y="0"/>
                    </a:moveTo>
                    <a:lnTo>
                      <a:pt x="0" y="789"/>
                    </a:lnTo>
                    <a:lnTo>
                      <a:pt x="907" y="1147"/>
                    </a:lnTo>
                    <a:lnTo>
                      <a:pt x="1189" y="195"/>
                    </a:lnTo>
                    <a:lnTo>
                      <a:pt x="30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39"/>
              <p:cNvSpPr/>
              <p:nvPr/>
            </p:nvSpPr>
            <p:spPr>
              <a:xfrm>
                <a:off x="1476999" y="4596722"/>
                <a:ext cx="146434" cy="72341"/>
              </a:xfrm>
              <a:custGeom>
                <a:rect b="b" l="l" r="r" t="t"/>
                <a:pathLst>
                  <a:path extrusionOk="0" h="661" w="1338">
                    <a:moveTo>
                      <a:pt x="1" y="0"/>
                    </a:moveTo>
                    <a:lnTo>
                      <a:pt x="282" y="430"/>
                    </a:lnTo>
                    <a:lnTo>
                      <a:pt x="1337" y="661"/>
                    </a:lnTo>
                    <a:lnTo>
                      <a:pt x="1020" y="0"/>
                    </a:lnTo>
                    <a:close/>
                  </a:path>
                </a:pathLst>
              </a:custGeom>
              <a:solidFill>
                <a:srgbClr val="FA81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39"/>
              <p:cNvSpPr/>
              <p:nvPr/>
            </p:nvSpPr>
            <p:spPr>
              <a:xfrm>
                <a:off x="934481" y="2874256"/>
                <a:ext cx="206846" cy="86131"/>
              </a:xfrm>
              <a:custGeom>
                <a:rect b="b" l="l" r="r" t="t"/>
                <a:pathLst>
                  <a:path extrusionOk="0" h="787" w="1890">
                    <a:moveTo>
                      <a:pt x="1890" y="0"/>
                    </a:moveTo>
                    <a:cubicBezTo>
                      <a:pt x="1890" y="0"/>
                      <a:pt x="1485" y="620"/>
                      <a:pt x="1122" y="646"/>
                    </a:cubicBezTo>
                    <a:cubicBezTo>
                      <a:pt x="1105" y="647"/>
                      <a:pt x="1087" y="648"/>
                      <a:pt x="1069" y="648"/>
                    </a:cubicBezTo>
                    <a:cubicBezTo>
                      <a:pt x="697" y="648"/>
                      <a:pt x="77" y="359"/>
                      <a:pt x="77" y="359"/>
                    </a:cubicBezTo>
                    <a:lnTo>
                      <a:pt x="77" y="287"/>
                    </a:lnTo>
                    <a:cubicBezTo>
                      <a:pt x="77" y="279"/>
                      <a:pt x="76" y="275"/>
                      <a:pt x="74" y="275"/>
                    </a:cubicBezTo>
                    <a:cubicBezTo>
                      <a:pt x="60" y="275"/>
                      <a:pt x="0" y="487"/>
                      <a:pt x="0" y="487"/>
                    </a:cubicBezTo>
                    <a:cubicBezTo>
                      <a:pt x="0" y="487"/>
                      <a:pt x="583" y="787"/>
                      <a:pt x="1134" y="787"/>
                    </a:cubicBezTo>
                    <a:cubicBezTo>
                      <a:pt x="1185" y="787"/>
                      <a:pt x="1236" y="784"/>
                      <a:pt x="1286" y="779"/>
                    </a:cubicBezTo>
                    <a:cubicBezTo>
                      <a:pt x="1875" y="712"/>
                      <a:pt x="1890" y="0"/>
                      <a:pt x="189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3" name="Google Shape;563;p39"/>
            <p:cNvSpPr/>
            <p:nvPr/>
          </p:nvSpPr>
          <p:spPr>
            <a:xfrm>
              <a:off x="5417233" y="2417421"/>
              <a:ext cx="553341" cy="2186004"/>
            </a:xfrm>
            <a:custGeom>
              <a:rect b="b" l="l" r="r" t="t"/>
              <a:pathLst>
                <a:path extrusionOk="0" h="19974" w="5056">
                  <a:moveTo>
                    <a:pt x="2070" y="999"/>
                  </a:moveTo>
                  <a:lnTo>
                    <a:pt x="2070" y="999"/>
                  </a:lnTo>
                  <a:cubicBezTo>
                    <a:pt x="2060" y="1014"/>
                    <a:pt x="2050" y="1025"/>
                    <a:pt x="2039" y="1040"/>
                  </a:cubicBezTo>
                  <a:cubicBezTo>
                    <a:pt x="2044" y="1025"/>
                    <a:pt x="2055" y="1009"/>
                    <a:pt x="2070" y="999"/>
                  </a:cubicBezTo>
                  <a:close/>
                  <a:moveTo>
                    <a:pt x="2428" y="1747"/>
                  </a:moveTo>
                  <a:lnTo>
                    <a:pt x="2428" y="1747"/>
                  </a:lnTo>
                  <a:cubicBezTo>
                    <a:pt x="2429" y="1747"/>
                    <a:pt x="2429" y="1749"/>
                    <a:pt x="2431" y="1753"/>
                  </a:cubicBezTo>
                  <a:lnTo>
                    <a:pt x="2431" y="1753"/>
                  </a:lnTo>
                  <a:cubicBezTo>
                    <a:pt x="2430" y="1751"/>
                    <a:pt x="2429" y="1749"/>
                    <a:pt x="2428" y="1747"/>
                  </a:cubicBezTo>
                  <a:close/>
                  <a:moveTo>
                    <a:pt x="2546" y="2858"/>
                  </a:moveTo>
                  <a:cubicBezTo>
                    <a:pt x="2459" y="3355"/>
                    <a:pt x="2121" y="3775"/>
                    <a:pt x="2111" y="3785"/>
                  </a:cubicBezTo>
                  <a:cubicBezTo>
                    <a:pt x="2244" y="3585"/>
                    <a:pt x="2352" y="3319"/>
                    <a:pt x="2469" y="3078"/>
                  </a:cubicBezTo>
                  <a:cubicBezTo>
                    <a:pt x="2505" y="3007"/>
                    <a:pt x="2531" y="2935"/>
                    <a:pt x="2546" y="2858"/>
                  </a:cubicBezTo>
                  <a:close/>
                  <a:moveTo>
                    <a:pt x="2352" y="0"/>
                  </a:moveTo>
                  <a:lnTo>
                    <a:pt x="2352" y="0"/>
                  </a:lnTo>
                  <a:cubicBezTo>
                    <a:pt x="2198" y="47"/>
                    <a:pt x="2029" y="108"/>
                    <a:pt x="1845" y="180"/>
                  </a:cubicBezTo>
                  <a:cubicBezTo>
                    <a:pt x="1261" y="410"/>
                    <a:pt x="1496" y="1076"/>
                    <a:pt x="1619" y="1516"/>
                  </a:cubicBezTo>
                  <a:cubicBezTo>
                    <a:pt x="1737" y="1952"/>
                    <a:pt x="1041" y="2208"/>
                    <a:pt x="518" y="2515"/>
                  </a:cubicBezTo>
                  <a:cubicBezTo>
                    <a:pt x="1" y="2822"/>
                    <a:pt x="252" y="3800"/>
                    <a:pt x="1097" y="4118"/>
                  </a:cubicBezTo>
                  <a:cubicBezTo>
                    <a:pt x="1148" y="4138"/>
                    <a:pt x="1204" y="4154"/>
                    <a:pt x="1261" y="4164"/>
                  </a:cubicBezTo>
                  <a:cubicBezTo>
                    <a:pt x="1143" y="4379"/>
                    <a:pt x="1015" y="4584"/>
                    <a:pt x="877" y="4784"/>
                  </a:cubicBezTo>
                  <a:cubicBezTo>
                    <a:pt x="616" y="5152"/>
                    <a:pt x="544" y="6433"/>
                    <a:pt x="544" y="6433"/>
                  </a:cubicBezTo>
                  <a:lnTo>
                    <a:pt x="723" y="6402"/>
                  </a:lnTo>
                  <a:cubicBezTo>
                    <a:pt x="723" y="6402"/>
                    <a:pt x="1210" y="9065"/>
                    <a:pt x="1507" y="9296"/>
                  </a:cubicBezTo>
                  <a:cubicBezTo>
                    <a:pt x="1524" y="9309"/>
                    <a:pt x="1552" y="9316"/>
                    <a:pt x="1587" y="9316"/>
                  </a:cubicBezTo>
                  <a:cubicBezTo>
                    <a:pt x="1775" y="9316"/>
                    <a:pt x="2196" y="9133"/>
                    <a:pt x="2674" y="8891"/>
                  </a:cubicBezTo>
                  <a:lnTo>
                    <a:pt x="2797" y="19236"/>
                  </a:lnTo>
                  <a:lnTo>
                    <a:pt x="3612" y="19236"/>
                  </a:lnTo>
                  <a:lnTo>
                    <a:pt x="3007" y="19974"/>
                  </a:lnTo>
                  <a:lnTo>
                    <a:pt x="4247" y="19692"/>
                  </a:lnTo>
                  <a:lnTo>
                    <a:pt x="4359" y="19236"/>
                  </a:lnTo>
                  <a:lnTo>
                    <a:pt x="5056" y="19236"/>
                  </a:lnTo>
                  <a:lnTo>
                    <a:pt x="4933" y="18104"/>
                  </a:lnTo>
                  <a:cubicBezTo>
                    <a:pt x="4687" y="17730"/>
                    <a:pt x="4021" y="17592"/>
                    <a:pt x="3960" y="17177"/>
                  </a:cubicBezTo>
                  <a:cubicBezTo>
                    <a:pt x="3781" y="15134"/>
                    <a:pt x="4241" y="12998"/>
                    <a:pt x="4159" y="10970"/>
                  </a:cubicBezTo>
                  <a:lnTo>
                    <a:pt x="4098" y="10366"/>
                  </a:lnTo>
                  <a:lnTo>
                    <a:pt x="4134" y="10515"/>
                  </a:lnTo>
                  <a:cubicBezTo>
                    <a:pt x="4088" y="9839"/>
                    <a:pt x="3939" y="9168"/>
                    <a:pt x="3709" y="8533"/>
                  </a:cubicBezTo>
                  <a:cubicBezTo>
                    <a:pt x="3581" y="8148"/>
                    <a:pt x="2874" y="8215"/>
                    <a:pt x="2362" y="8087"/>
                  </a:cubicBezTo>
                  <a:cubicBezTo>
                    <a:pt x="1660" y="7892"/>
                    <a:pt x="1660" y="6935"/>
                    <a:pt x="1594" y="6295"/>
                  </a:cubicBezTo>
                  <a:cubicBezTo>
                    <a:pt x="1404" y="5332"/>
                    <a:pt x="2362" y="4820"/>
                    <a:pt x="2813" y="4051"/>
                  </a:cubicBezTo>
                  <a:cubicBezTo>
                    <a:pt x="2941" y="3795"/>
                    <a:pt x="2618" y="3350"/>
                    <a:pt x="2813" y="2966"/>
                  </a:cubicBezTo>
                  <a:cubicBezTo>
                    <a:pt x="3002" y="2489"/>
                    <a:pt x="3002" y="1962"/>
                    <a:pt x="2813" y="1491"/>
                  </a:cubicBezTo>
                  <a:cubicBezTo>
                    <a:pt x="2746" y="1301"/>
                    <a:pt x="2234" y="1363"/>
                    <a:pt x="2172" y="1173"/>
                  </a:cubicBezTo>
                  <a:cubicBezTo>
                    <a:pt x="2080" y="774"/>
                    <a:pt x="2142" y="354"/>
                    <a:pt x="2352" y="0"/>
                  </a:cubicBezTo>
                  <a:close/>
                </a:path>
              </a:pathLst>
            </a:custGeom>
            <a:solidFill>
              <a:srgbClr val="000000">
                <a:alpha val="2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4" name="Google Shape;564;p39"/>
          <p:cNvGrpSpPr/>
          <p:nvPr/>
        </p:nvGrpSpPr>
        <p:grpSpPr>
          <a:xfrm>
            <a:off x="6440775" y="2114956"/>
            <a:ext cx="1001184" cy="2492594"/>
            <a:chOff x="6440775" y="2114956"/>
            <a:chExt cx="1001184" cy="2492594"/>
          </a:xfrm>
        </p:grpSpPr>
        <p:grpSp>
          <p:nvGrpSpPr>
            <p:cNvPr id="565" name="Google Shape;565;p39"/>
            <p:cNvGrpSpPr/>
            <p:nvPr/>
          </p:nvGrpSpPr>
          <p:grpSpPr>
            <a:xfrm>
              <a:off x="6440775" y="2114956"/>
              <a:ext cx="1001184" cy="2492594"/>
              <a:chOff x="-270450" y="2761346"/>
              <a:chExt cx="1001184" cy="2492594"/>
            </a:xfrm>
          </p:grpSpPr>
          <p:sp>
            <p:nvSpPr>
              <p:cNvPr id="566" name="Google Shape;566;p39"/>
              <p:cNvSpPr/>
              <p:nvPr/>
            </p:nvSpPr>
            <p:spPr>
              <a:xfrm>
                <a:off x="-65898" y="3949605"/>
                <a:ext cx="796632" cy="1304336"/>
              </a:xfrm>
              <a:custGeom>
                <a:rect b="b" l="l" r="r" t="t"/>
                <a:pathLst>
                  <a:path extrusionOk="0" h="11918" w="7279">
                    <a:moveTo>
                      <a:pt x="3719" y="0"/>
                    </a:moveTo>
                    <a:lnTo>
                      <a:pt x="1" y="779"/>
                    </a:lnTo>
                    <a:lnTo>
                      <a:pt x="1040" y="11918"/>
                    </a:lnTo>
                    <a:lnTo>
                      <a:pt x="2321" y="11918"/>
                    </a:lnTo>
                    <a:lnTo>
                      <a:pt x="1691" y="11513"/>
                    </a:lnTo>
                    <a:lnTo>
                      <a:pt x="2152" y="1414"/>
                    </a:lnTo>
                    <a:lnTo>
                      <a:pt x="5696" y="11513"/>
                    </a:lnTo>
                    <a:lnTo>
                      <a:pt x="7278" y="11575"/>
                    </a:lnTo>
                    <a:lnTo>
                      <a:pt x="6367" y="11134"/>
                    </a:lnTo>
                    <a:lnTo>
                      <a:pt x="371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39"/>
              <p:cNvSpPr/>
              <p:nvPr/>
            </p:nvSpPr>
            <p:spPr>
              <a:xfrm>
                <a:off x="-270450" y="3238204"/>
                <a:ext cx="905856" cy="796632"/>
              </a:xfrm>
              <a:custGeom>
                <a:rect b="b" l="l" r="r" t="t"/>
                <a:pathLst>
                  <a:path extrusionOk="0" h="7279" w="8277">
                    <a:moveTo>
                      <a:pt x="4892" y="1"/>
                    </a:moveTo>
                    <a:cubicBezTo>
                      <a:pt x="4430" y="1"/>
                      <a:pt x="3980" y="140"/>
                      <a:pt x="3980" y="140"/>
                    </a:cubicBezTo>
                    <a:lnTo>
                      <a:pt x="1434" y="601"/>
                    </a:lnTo>
                    <a:cubicBezTo>
                      <a:pt x="1434" y="601"/>
                      <a:pt x="205" y="1138"/>
                      <a:pt x="103" y="1625"/>
                    </a:cubicBezTo>
                    <a:cubicBezTo>
                      <a:pt x="1" y="2111"/>
                      <a:pt x="1148" y="5998"/>
                      <a:pt x="1434" y="6352"/>
                    </a:cubicBezTo>
                    <a:cubicBezTo>
                      <a:pt x="1565" y="6515"/>
                      <a:pt x="1668" y="6559"/>
                      <a:pt x="1741" y="6559"/>
                    </a:cubicBezTo>
                    <a:cubicBezTo>
                      <a:pt x="1826" y="6559"/>
                      <a:pt x="1870" y="6500"/>
                      <a:pt x="1870" y="6500"/>
                    </a:cubicBezTo>
                    <a:lnTo>
                      <a:pt x="1870" y="7279"/>
                    </a:lnTo>
                    <a:lnTo>
                      <a:pt x="5588" y="6500"/>
                    </a:lnTo>
                    <a:lnTo>
                      <a:pt x="5588" y="3223"/>
                    </a:lnTo>
                    <a:cubicBezTo>
                      <a:pt x="5588" y="3223"/>
                      <a:pt x="6192" y="5225"/>
                      <a:pt x="6643" y="5256"/>
                    </a:cubicBezTo>
                    <a:cubicBezTo>
                      <a:pt x="6648" y="5256"/>
                      <a:pt x="6653" y="5256"/>
                      <a:pt x="6659" y="5256"/>
                    </a:cubicBezTo>
                    <a:cubicBezTo>
                      <a:pt x="7126" y="5256"/>
                      <a:pt x="8277" y="3745"/>
                      <a:pt x="8277" y="3745"/>
                    </a:cubicBezTo>
                    <a:lnTo>
                      <a:pt x="8026" y="3376"/>
                    </a:lnTo>
                    <a:lnTo>
                      <a:pt x="7001" y="3545"/>
                    </a:lnTo>
                    <a:cubicBezTo>
                      <a:pt x="7001" y="3545"/>
                      <a:pt x="5839" y="181"/>
                      <a:pt x="5286" y="42"/>
                    </a:cubicBezTo>
                    <a:cubicBezTo>
                      <a:pt x="5161" y="12"/>
                      <a:pt x="5026" y="1"/>
                      <a:pt x="48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39"/>
              <p:cNvSpPr/>
              <p:nvPr/>
            </p:nvSpPr>
            <p:spPr>
              <a:xfrm>
                <a:off x="-113506" y="2928690"/>
                <a:ext cx="301624" cy="440178"/>
              </a:xfrm>
              <a:custGeom>
                <a:rect b="b" l="l" r="r" t="t"/>
                <a:pathLst>
                  <a:path extrusionOk="0" h="4022" w="2756">
                    <a:moveTo>
                      <a:pt x="1690" y="1"/>
                    </a:moveTo>
                    <a:cubicBezTo>
                      <a:pt x="1310" y="1"/>
                      <a:pt x="853" y="164"/>
                      <a:pt x="784" y="310"/>
                    </a:cubicBezTo>
                    <a:cubicBezTo>
                      <a:pt x="723" y="474"/>
                      <a:pt x="687" y="648"/>
                      <a:pt x="687" y="827"/>
                    </a:cubicBezTo>
                    <a:cubicBezTo>
                      <a:pt x="687" y="827"/>
                      <a:pt x="624" y="711"/>
                      <a:pt x="519" y="711"/>
                    </a:cubicBezTo>
                    <a:cubicBezTo>
                      <a:pt x="494" y="711"/>
                      <a:pt x="466" y="718"/>
                      <a:pt x="436" y="735"/>
                    </a:cubicBezTo>
                    <a:cubicBezTo>
                      <a:pt x="282" y="827"/>
                      <a:pt x="272" y="1232"/>
                      <a:pt x="436" y="1278"/>
                    </a:cubicBezTo>
                    <a:cubicBezTo>
                      <a:pt x="490" y="1293"/>
                      <a:pt x="533" y="1298"/>
                      <a:pt x="564" y="1298"/>
                    </a:cubicBezTo>
                    <a:cubicBezTo>
                      <a:pt x="628" y="1298"/>
                      <a:pt x="651" y="1278"/>
                      <a:pt x="651" y="1278"/>
                    </a:cubicBezTo>
                    <a:lnTo>
                      <a:pt x="687" y="3147"/>
                    </a:lnTo>
                    <a:lnTo>
                      <a:pt x="0" y="3429"/>
                    </a:lnTo>
                    <a:cubicBezTo>
                      <a:pt x="0" y="3429"/>
                      <a:pt x="500" y="4021"/>
                      <a:pt x="1160" y="4021"/>
                    </a:cubicBezTo>
                    <a:cubicBezTo>
                      <a:pt x="1226" y="4021"/>
                      <a:pt x="1294" y="4015"/>
                      <a:pt x="1363" y="4002"/>
                    </a:cubicBezTo>
                    <a:cubicBezTo>
                      <a:pt x="2121" y="3859"/>
                      <a:pt x="2756" y="2911"/>
                      <a:pt x="2756" y="2911"/>
                    </a:cubicBezTo>
                    <a:lnTo>
                      <a:pt x="2756" y="2911"/>
                    </a:lnTo>
                    <a:lnTo>
                      <a:pt x="1875" y="3070"/>
                    </a:lnTo>
                    <a:lnTo>
                      <a:pt x="1578" y="1826"/>
                    </a:lnTo>
                    <a:cubicBezTo>
                      <a:pt x="1578" y="1826"/>
                      <a:pt x="2203" y="1795"/>
                      <a:pt x="2244" y="1713"/>
                    </a:cubicBezTo>
                    <a:cubicBezTo>
                      <a:pt x="2290" y="1631"/>
                      <a:pt x="2418" y="325"/>
                      <a:pt x="2085" y="95"/>
                    </a:cubicBezTo>
                    <a:cubicBezTo>
                      <a:pt x="1987" y="28"/>
                      <a:pt x="1845" y="1"/>
                      <a:pt x="1690" y="1"/>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39"/>
              <p:cNvSpPr/>
              <p:nvPr/>
            </p:nvSpPr>
            <p:spPr>
              <a:xfrm>
                <a:off x="47925" y="2982756"/>
                <a:ext cx="28674" cy="77376"/>
              </a:xfrm>
              <a:custGeom>
                <a:rect b="b" l="l" r="r" t="t"/>
                <a:pathLst>
                  <a:path extrusionOk="0" h="707" w="262">
                    <a:moveTo>
                      <a:pt x="0" y="0"/>
                    </a:moveTo>
                    <a:lnTo>
                      <a:pt x="0" y="707"/>
                    </a:lnTo>
                    <a:lnTo>
                      <a:pt x="262" y="707"/>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39"/>
              <p:cNvSpPr/>
              <p:nvPr/>
            </p:nvSpPr>
            <p:spPr>
              <a:xfrm>
                <a:off x="-1982" y="3128429"/>
                <a:ext cx="78580" cy="63477"/>
              </a:xfrm>
              <a:custGeom>
                <a:rect b="b" l="l" r="r" t="t"/>
                <a:pathLst>
                  <a:path extrusionOk="0" h="580" w="718">
                    <a:moveTo>
                      <a:pt x="1" y="1"/>
                    </a:moveTo>
                    <a:lnTo>
                      <a:pt x="718" y="579"/>
                    </a:lnTo>
                    <a:lnTo>
                      <a:pt x="590" y="1"/>
                    </a:lnTo>
                    <a:close/>
                  </a:path>
                </a:pathLst>
              </a:custGeom>
              <a:solidFill>
                <a:srgbClr val="000000">
                  <a:alpha val="49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39"/>
              <p:cNvSpPr/>
              <p:nvPr/>
            </p:nvSpPr>
            <p:spPr>
              <a:xfrm>
                <a:off x="-55172" y="2865649"/>
                <a:ext cx="226546" cy="162960"/>
              </a:xfrm>
              <a:custGeom>
                <a:rect b="b" l="l" r="r" t="t"/>
                <a:pathLst>
                  <a:path extrusionOk="0" h="1489" w="2070">
                    <a:moveTo>
                      <a:pt x="1399" y="0"/>
                    </a:moveTo>
                    <a:cubicBezTo>
                      <a:pt x="1134" y="0"/>
                      <a:pt x="815" y="74"/>
                      <a:pt x="543" y="246"/>
                    </a:cubicBezTo>
                    <a:cubicBezTo>
                      <a:pt x="10" y="584"/>
                      <a:pt x="0" y="814"/>
                      <a:pt x="46" y="1070"/>
                    </a:cubicBezTo>
                    <a:cubicBezTo>
                      <a:pt x="92" y="1326"/>
                      <a:pt x="118" y="1382"/>
                      <a:pt x="154" y="1403"/>
                    </a:cubicBezTo>
                    <a:cubicBezTo>
                      <a:pt x="154" y="1403"/>
                      <a:pt x="174" y="1489"/>
                      <a:pt x="238" y="1489"/>
                    </a:cubicBezTo>
                    <a:cubicBezTo>
                      <a:pt x="252" y="1489"/>
                      <a:pt x="268" y="1485"/>
                      <a:pt x="287" y="1475"/>
                    </a:cubicBezTo>
                    <a:cubicBezTo>
                      <a:pt x="394" y="1423"/>
                      <a:pt x="343" y="1019"/>
                      <a:pt x="389" y="922"/>
                    </a:cubicBezTo>
                    <a:cubicBezTo>
                      <a:pt x="396" y="907"/>
                      <a:pt x="427" y="901"/>
                      <a:pt x="475" y="901"/>
                    </a:cubicBezTo>
                    <a:cubicBezTo>
                      <a:pt x="702" y="901"/>
                      <a:pt x="1313" y="1038"/>
                      <a:pt x="1606" y="1038"/>
                    </a:cubicBezTo>
                    <a:cubicBezTo>
                      <a:pt x="1657" y="1038"/>
                      <a:pt x="1698" y="1034"/>
                      <a:pt x="1726" y="1024"/>
                    </a:cubicBezTo>
                    <a:cubicBezTo>
                      <a:pt x="1946" y="947"/>
                      <a:pt x="1813" y="599"/>
                      <a:pt x="1577" y="578"/>
                    </a:cubicBezTo>
                    <a:lnTo>
                      <a:pt x="1342" y="563"/>
                    </a:lnTo>
                    <a:cubicBezTo>
                      <a:pt x="1342" y="563"/>
                      <a:pt x="2069" y="399"/>
                      <a:pt x="1921" y="174"/>
                    </a:cubicBezTo>
                    <a:cubicBezTo>
                      <a:pt x="1849" y="65"/>
                      <a:pt x="1647" y="0"/>
                      <a:pt x="13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39"/>
              <p:cNvSpPr/>
              <p:nvPr/>
            </p:nvSpPr>
            <p:spPr>
              <a:xfrm>
                <a:off x="12027" y="3049409"/>
                <a:ext cx="72451" cy="41588"/>
              </a:xfrm>
              <a:custGeom>
                <a:rect b="b" l="l" r="r" t="t"/>
                <a:pathLst>
                  <a:path extrusionOk="0" h="380" w="662">
                    <a:moveTo>
                      <a:pt x="11" y="0"/>
                    </a:moveTo>
                    <a:cubicBezTo>
                      <a:pt x="1" y="52"/>
                      <a:pt x="72" y="257"/>
                      <a:pt x="303" y="349"/>
                    </a:cubicBezTo>
                    <a:cubicBezTo>
                      <a:pt x="359" y="371"/>
                      <a:pt x="409" y="380"/>
                      <a:pt x="452" y="380"/>
                    </a:cubicBezTo>
                    <a:cubicBezTo>
                      <a:pt x="588" y="380"/>
                      <a:pt x="661" y="298"/>
                      <a:pt x="661" y="298"/>
                    </a:cubicBezTo>
                    <a:lnTo>
                      <a:pt x="661" y="298"/>
                    </a:lnTo>
                    <a:cubicBezTo>
                      <a:pt x="661" y="298"/>
                      <a:pt x="620" y="323"/>
                      <a:pt x="522" y="323"/>
                    </a:cubicBezTo>
                    <a:cubicBezTo>
                      <a:pt x="472" y="323"/>
                      <a:pt x="409" y="316"/>
                      <a:pt x="328" y="298"/>
                    </a:cubicBezTo>
                    <a:cubicBezTo>
                      <a:pt x="180" y="257"/>
                      <a:pt x="62" y="144"/>
                      <a:pt x="1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39"/>
              <p:cNvSpPr/>
              <p:nvPr/>
            </p:nvSpPr>
            <p:spPr>
              <a:xfrm>
                <a:off x="47925" y="3690108"/>
                <a:ext cx="90290" cy="114367"/>
              </a:xfrm>
              <a:custGeom>
                <a:rect b="b" l="l" r="r" t="t"/>
                <a:pathLst>
                  <a:path extrusionOk="0" h="1045" w="825">
                    <a:moveTo>
                      <a:pt x="426" y="0"/>
                    </a:moveTo>
                    <a:lnTo>
                      <a:pt x="0" y="287"/>
                    </a:lnTo>
                    <a:lnTo>
                      <a:pt x="333" y="1045"/>
                    </a:lnTo>
                    <a:lnTo>
                      <a:pt x="825" y="471"/>
                    </a:lnTo>
                    <a:lnTo>
                      <a:pt x="426" y="0"/>
                    </a:lnTo>
                    <a:close/>
                  </a:path>
                </a:pathLst>
              </a:custGeom>
              <a:solidFill>
                <a:srgbClr val="4166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39"/>
              <p:cNvSpPr/>
              <p:nvPr/>
            </p:nvSpPr>
            <p:spPr>
              <a:xfrm>
                <a:off x="131869" y="3366037"/>
                <a:ext cx="488989" cy="619554"/>
              </a:xfrm>
              <a:custGeom>
                <a:rect b="b" l="l" r="r" t="t"/>
                <a:pathLst>
                  <a:path extrusionOk="0" h="5661" w="4468">
                    <a:moveTo>
                      <a:pt x="2490" y="0"/>
                    </a:moveTo>
                    <a:cubicBezTo>
                      <a:pt x="1295" y="0"/>
                      <a:pt x="0" y="517"/>
                      <a:pt x="130" y="2470"/>
                    </a:cubicBezTo>
                    <a:lnTo>
                      <a:pt x="923" y="2572"/>
                    </a:lnTo>
                    <a:cubicBezTo>
                      <a:pt x="923" y="2572"/>
                      <a:pt x="719" y="1435"/>
                      <a:pt x="1461" y="1138"/>
                    </a:cubicBezTo>
                    <a:cubicBezTo>
                      <a:pt x="1681" y="1051"/>
                      <a:pt x="1917" y="1002"/>
                      <a:pt x="2142" y="1002"/>
                    </a:cubicBezTo>
                    <a:cubicBezTo>
                      <a:pt x="2682" y="1002"/>
                      <a:pt x="3155" y="1281"/>
                      <a:pt x="3177" y="1968"/>
                    </a:cubicBezTo>
                    <a:cubicBezTo>
                      <a:pt x="3208" y="2946"/>
                      <a:pt x="2475" y="3494"/>
                      <a:pt x="2127" y="3678"/>
                    </a:cubicBezTo>
                    <a:cubicBezTo>
                      <a:pt x="1784" y="3857"/>
                      <a:pt x="1599" y="4160"/>
                      <a:pt x="1564" y="4733"/>
                    </a:cubicBezTo>
                    <a:cubicBezTo>
                      <a:pt x="1533" y="5307"/>
                      <a:pt x="1507" y="5660"/>
                      <a:pt x="1507" y="5660"/>
                    </a:cubicBezTo>
                    <a:lnTo>
                      <a:pt x="2393" y="5660"/>
                    </a:lnTo>
                    <a:cubicBezTo>
                      <a:pt x="2393" y="5660"/>
                      <a:pt x="2332" y="4518"/>
                      <a:pt x="2783" y="4262"/>
                    </a:cubicBezTo>
                    <a:cubicBezTo>
                      <a:pt x="3233" y="4001"/>
                      <a:pt x="3966" y="3653"/>
                      <a:pt x="4216" y="2828"/>
                    </a:cubicBezTo>
                    <a:cubicBezTo>
                      <a:pt x="4467" y="1998"/>
                      <a:pt x="4309" y="185"/>
                      <a:pt x="3013" y="32"/>
                    </a:cubicBezTo>
                    <a:cubicBezTo>
                      <a:pt x="2844" y="12"/>
                      <a:pt x="2668" y="0"/>
                      <a:pt x="249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39"/>
              <p:cNvSpPr/>
              <p:nvPr/>
            </p:nvSpPr>
            <p:spPr>
              <a:xfrm>
                <a:off x="98926" y="3622579"/>
                <a:ext cx="156503" cy="114696"/>
              </a:xfrm>
              <a:custGeom>
                <a:rect b="b" l="l" r="r" t="t"/>
                <a:pathLst>
                  <a:path extrusionOk="0" h="1048" w="1430">
                    <a:moveTo>
                      <a:pt x="989" y="0"/>
                    </a:moveTo>
                    <a:cubicBezTo>
                      <a:pt x="940" y="0"/>
                      <a:pt x="719" y="55"/>
                      <a:pt x="605" y="110"/>
                    </a:cubicBezTo>
                    <a:cubicBezTo>
                      <a:pt x="472" y="172"/>
                      <a:pt x="0" y="668"/>
                      <a:pt x="0" y="668"/>
                    </a:cubicBezTo>
                    <a:lnTo>
                      <a:pt x="323" y="1047"/>
                    </a:lnTo>
                    <a:lnTo>
                      <a:pt x="907" y="458"/>
                    </a:lnTo>
                    <a:cubicBezTo>
                      <a:pt x="907" y="458"/>
                      <a:pt x="1260" y="392"/>
                      <a:pt x="1353" y="356"/>
                    </a:cubicBezTo>
                    <a:cubicBezTo>
                      <a:pt x="1399" y="346"/>
                      <a:pt x="1429" y="295"/>
                      <a:pt x="1424" y="248"/>
                    </a:cubicBezTo>
                    <a:lnTo>
                      <a:pt x="815" y="177"/>
                    </a:lnTo>
                    <a:cubicBezTo>
                      <a:pt x="876" y="126"/>
                      <a:pt x="943" y="64"/>
                      <a:pt x="999" y="3"/>
                    </a:cubicBezTo>
                    <a:cubicBezTo>
                      <a:pt x="999" y="1"/>
                      <a:pt x="995" y="0"/>
                      <a:pt x="989"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39"/>
              <p:cNvSpPr/>
              <p:nvPr/>
            </p:nvSpPr>
            <p:spPr>
              <a:xfrm>
                <a:off x="548963" y="3574532"/>
                <a:ext cx="81972" cy="68511"/>
              </a:xfrm>
              <a:custGeom>
                <a:rect b="b" l="l" r="r" t="t"/>
                <a:pathLst>
                  <a:path extrusionOk="0" h="626" w="749">
                    <a:moveTo>
                      <a:pt x="200" y="0"/>
                    </a:moveTo>
                    <a:cubicBezTo>
                      <a:pt x="119" y="0"/>
                      <a:pt x="64" y="15"/>
                      <a:pt x="42" y="37"/>
                    </a:cubicBezTo>
                    <a:cubicBezTo>
                      <a:pt x="1" y="78"/>
                      <a:pt x="313" y="349"/>
                      <a:pt x="395" y="472"/>
                    </a:cubicBezTo>
                    <a:cubicBezTo>
                      <a:pt x="459" y="565"/>
                      <a:pt x="577" y="625"/>
                      <a:pt x="674" y="625"/>
                    </a:cubicBezTo>
                    <a:cubicBezTo>
                      <a:pt x="701" y="625"/>
                      <a:pt x="726" y="621"/>
                      <a:pt x="749" y="611"/>
                    </a:cubicBezTo>
                    <a:cubicBezTo>
                      <a:pt x="749" y="611"/>
                      <a:pt x="687" y="93"/>
                      <a:pt x="462" y="37"/>
                    </a:cubicBezTo>
                    <a:cubicBezTo>
                      <a:pt x="358" y="11"/>
                      <a:pt x="269" y="0"/>
                      <a:pt x="200"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39"/>
              <p:cNvSpPr/>
              <p:nvPr/>
            </p:nvSpPr>
            <p:spPr>
              <a:xfrm>
                <a:off x="-65898" y="3883499"/>
                <a:ext cx="369478" cy="151359"/>
              </a:xfrm>
              <a:custGeom>
                <a:rect b="b" l="l" r="r" t="t"/>
                <a:pathLst>
                  <a:path extrusionOk="0" h="1383" w="3376">
                    <a:moveTo>
                      <a:pt x="3371" y="0"/>
                    </a:moveTo>
                    <a:lnTo>
                      <a:pt x="1" y="773"/>
                    </a:lnTo>
                    <a:lnTo>
                      <a:pt x="1" y="1383"/>
                    </a:lnTo>
                    <a:lnTo>
                      <a:pt x="3376" y="686"/>
                    </a:lnTo>
                    <a:lnTo>
                      <a:pt x="3371" y="0"/>
                    </a:lnTo>
                    <a:close/>
                  </a:path>
                </a:pathLst>
              </a:custGeom>
              <a:solidFill>
                <a:srgbClr val="4166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39"/>
              <p:cNvSpPr/>
              <p:nvPr/>
            </p:nvSpPr>
            <p:spPr>
              <a:xfrm>
                <a:off x="303478" y="4010676"/>
                <a:ext cx="103861" cy="80878"/>
              </a:xfrm>
              <a:custGeom>
                <a:rect b="b" l="l" r="r" t="t"/>
                <a:pathLst>
                  <a:path extrusionOk="0" h="739" w="949">
                    <a:moveTo>
                      <a:pt x="103" y="1"/>
                    </a:moveTo>
                    <a:lnTo>
                      <a:pt x="1" y="738"/>
                    </a:lnTo>
                    <a:lnTo>
                      <a:pt x="841" y="738"/>
                    </a:lnTo>
                    <a:cubicBezTo>
                      <a:pt x="841" y="738"/>
                      <a:pt x="948" y="170"/>
                      <a:pt x="948" y="98"/>
                    </a:cubicBezTo>
                    <a:cubicBezTo>
                      <a:pt x="948" y="31"/>
                      <a:pt x="103" y="1"/>
                      <a:pt x="10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39"/>
              <p:cNvSpPr/>
              <p:nvPr/>
            </p:nvSpPr>
            <p:spPr>
              <a:xfrm>
                <a:off x="219972" y="2761346"/>
                <a:ext cx="414349" cy="458017"/>
              </a:xfrm>
              <a:custGeom>
                <a:rect b="b" l="l" r="r" t="t"/>
                <a:pathLst>
                  <a:path extrusionOk="0" h="4185" w="3786">
                    <a:moveTo>
                      <a:pt x="1835" y="0"/>
                    </a:moveTo>
                    <a:cubicBezTo>
                      <a:pt x="1604" y="0"/>
                      <a:pt x="1360" y="69"/>
                      <a:pt x="1112" y="231"/>
                    </a:cubicBezTo>
                    <a:cubicBezTo>
                      <a:pt x="1" y="958"/>
                      <a:pt x="190" y="2259"/>
                      <a:pt x="738" y="2822"/>
                    </a:cubicBezTo>
                    <a:lnTo>
                      <a:pt x="1414" y="2576"/>
                    </a:lnTo>
                    <a:cubicBezTo>
                      <a:pt x="1414" y="2576"/>
                      <a:pt x="682" y="1598"/>
                      <a:pt x="1245" y="1101"/>
                    </a:cubicBezTo>
                    <a:cubicBezTo>
                      <a:pt x="1376" y="987"/>
                      <a:pt x="1537" y="936"/>
                      <a:pt x="1704" y="936"/>
                    </a:cubicBezTo>
                    <a:cubicBezTo>
                      <a:pt x="2257" y="936"/>
                      <a:pt x="2879" y="1496"/>
                      <a:pt x="2695" y="2177"/>
                    </a:cubicBezTo>
                    <a:cubicBezTo>
                      <a:pt x="2454" y="3063"/>
                      <a:pt x="2075" y="3211"/>
                      <a:pt x="2198" y="3647"/>
                    </a:cubicBezTo>
                    <a:cubicBezTo>
                      <a:pt x="2316" y="4077"/>
                      <a:pt x="2454" y="4184"/>
                      <a:pt x="2454" y="4184"/>
                    </a:cubicBezTo>
                    <a:lnTo>
                      <a:pt x="3043" y="3933"/>
                    </a:lnTo>
                    <a:cubicBezTo>
                      <a:pt x="3043" y="3933"/>
                      <a:pt x="2869" y="3478"/>
                      <a:pt x="2976" y="3303"/>
                    </a:cubicBezTo>
                    <a:cubicBezTo>
                      <a:pt x="3084" y="3129"/>
                      <a:pt x="3785" y="2438"/>
                      <a:pt x="3514" y="1537"/>
                    </a:cubicBezTo>
                    <a:cubicBezTo>
                      <a:pt x="3303" y="836"/>
                      <a:pt x="2641" y="0"/>
                      <a:pt x="1835" y="0"/>
                    </a:cubicBezTo>
                    <a:close/>
                  </a:path>
                </a:pathLst>
              </a:custGeom>
              <a:solidFill>
                <a:srgbClr val="FF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39"/>
              <p:cNvSpPr/>
              <p:nvPr/>
            </p:nvSpPr>
            <p:spPr>
              <a:xfrm>
                <a:off x="509235" y="3219270"/>
                <a:ext cx="102110" cy="99812"/>
              </a:xfrm>
              <a:custGeom>
                <a:rect b="b" l="l" r="r" t="t"/>
                <a:pathLst>
                  <a:path extrusionOk="0" h="912" w="933">
                    <a:moveTo>
                      <a:pt x="605" y="0"/>
                    </a:moveTo>
                    <a:lnTo>
                      <a:pt x="0" y="256"/>
                    </a:lnTo>
                    <a:lnTo>
                      <a:pt x="308" y="912"/>
                    </a:lnTo>
                    <a:lnTo>
                      <a:pt x="932" y="681"/>
                    </a:lnTo>
                    <a:lnTo>
                      <a:pt x="605" y="0"/>
                    </a:lnTo>
                    <a:close/>
                  </a:path>
                </a:pathLst>
              </a:custGeom>
              <a:solidFill>
                <a:srgbClr val="FF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39"/>
              <p:cNvSpPr/>
              <p:nvPr/>
            </p:nvSpPr>
            <p:spPr>
              <a:xfrm>
                <a:off x="219972" y="2761346"/>
                <a:ext cx="414349" cy="458017"/>
              </a:xfrm>
              <a:custGeom>
                <a:rect b="b" l="l" r="r" t="t"/>
                <a:pathLst>
                  <a:path extrusionOk="0" h="4185" w="3786">
                    <a:moveTo>
                      <a:pt x="1836" y="0"/>
                    </a:moveTo>
                    <a:cubicBezTo>
                      <a:pt x="1604" y="0"/>
                      <a:pt x="1360" y="69"/>
                      <a:pt x="1112" y="231"/>
                    </a:cubicBezTo>
                    <a:cubicBezTo>
                      <a:pt x="1" y="953"/>
                      <a:pt x="185" y="2259"/>
                      <a:pt x="738" y="2817"/>
                    </a:cubicBezTo>
                    <a:lnTo>
                      <a:pt x="1414" y="2576"/>
                    </a:lnTo>
                    <a:cubicBezTo>
                      <a:pt x="1414" y="2576"/>
                      <a:pt x="682" y="1598"/>
                      <a:pt x="1245" y="1101"/>
                    </a:cubicBezTo>
                    <a:cubicBezTo>
                      <a:pt x="1376" y="987"/>
                      <a:pt x="1537" y="936"/>
                      <a:pt x="1704" y="936"/>
                    </a:cubicBezTo>
                    <a:cubicBezTo>
                      <a:pt x="2257" y="936"/>
                      <a:pt x="2879" y="1496"/>
                      <a:pt x="2695" y="2177"/>
                    </a:cubicBezTo>
                    <a:cubicBezTo>
                      <a:pt x="2454" y="3063"/>
                      <a:pt x="2075" y="3211"/>
                      <a:pt x="2198" y="3647"/>
                    </a:cubicBezTo>
                    <a:cubicBezTo>
                      <a:pt x="2316" y="4077"/>
                      <a:pt x="2454" y="4184"/>
                      <a:pt x="2454" y="4184"/>
                    </a:cubicBezTo>
                    <a:lnTo>
                      <a:pt x="3043" y="3933"/>
                    </a:lnTo>
                    <a:cubicBezTo>
                      <a:pt x="3043" y="3933"/>
                      <a:pt x="2869" y="3472"/>
                      <a:pt x="2976" y="3298"/>
                    </a:cubicBezTo>
                    <a:cubicBezTo>
                      <a:pt x="3084" y="3124"/>
                      <a:pt x="3785" y="2433"/>
                      <a:pt x="3514" y="1531"/>
                    </a:cubicBezTo>
                    <a:cubicBezTo>
                      <a:pt x="3303" y="835"/>
                      <a:pt x="2641" y="0"/>
                      <a:pt x="183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39"/>
              <p:cNvSpPr/>
              <p:nvPr/>
            </p:nvSpPr>
            <p:spPr>
              <a:xfrm>
                <a:off x="509235" y="3219270"/>
                <a:ext cx="102110" cy="99812"/>
              </a:xfrm>
              <a:custGeom>
                <a:rect b="b" l="l" r="r" t="t"/>
                <a:pathLst>
                  <a:path extrusionOk="0" h="912" w="933">
                    <a:moveTo>
                      <a:pt x="605" y="0"/>
                    </a:moveTo>
                    <a:lnTo>
                      <a:pt x="0" y="256"/>
                    </a:lnTo>
                    <a:lnTo>
                      <a:pt x="308" y="912"/>
                    </a:lnTo>
                    <a:lnTo>
                      <a:pt x="932" y="681"/>
                    </a:lnTo>
                    <a:lnTo>
                      <a:pt x="6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39"/>
              <p:cNvSpPr/>
              <p:nvPr/>
            </p:nvSpPr>
            <p:spPr>
              <a:xfrm>
                <a:off x="-132002" y="3644906"/>
                <a:ext cx="389287" cy="317493"/>
              </a:xfrm>
              <a:custGeom>
                <a:rect b="b" l="l" r="r" t="t"/>
                <a:pathLst>
                  <a:path extrusionOk="0" h="2901" w="3557">
                    <a:moveTo>
                      <a:pt x="3467" y="0"/>
                    </a:moveTo>
                    <a:cubicBezTo>
                      <a:pt x="3321" y="0"/>
                      <a:pt x="2997" y="79"/>
                      <a:pt x="2822" y="162"/>
                    </a:cubicBezTo>
                    <a:cubicBezTo>
                      <a:pt x="2577" y="280"/>
                      <a:pt x="1337" y="2032"/>
                      <a:pt x="866" y="2288"/>
                    </a:cubicBezTo>
                    <a:cubicBezTo>
                      <a:pt x="730" y="2364"/>
                      <a:pt x="580" y="2403"/>
                      <a:pt x="431" y="2403"/>
                    </a:cubicBezTo>
                    <a:cubicBezTo>
                      <a:pt x="282" y="2403"/>
                      <a:pt x="134" y="2364"/>
                      <a:pt x="0" y="2288"/>
                    </a:cubicBezTo>
                    <a:lnTo>
                      <a:pt x="0" y="2288"/>
                    </a:lnTo>
                    <a:cubicBezTo>
                      <a:pt x="166" y="2749"/>
                      <a:pt x="448" y="2900"/>
                      <a:pt x="740" y="2900"/>
                    </a:cubicBezTo>
                    <a:cubicBezTo>
                      <a:pt x="818" y="2900"/>
                      <a:pt x="896" y="2890"/>
                      <a:pt x="974" y="2871"/>
                    </a:cubicBezTo>
                    <a:cubicBezTo>
                      <a:pt x="1342" y="2784"/>
                      <a:pt x="2751" y="654"/>
                      <a:pt x="2925" y="413"/>
                    </a:cubicBezTo>
                    <a:cubicBezTo>
                      <a:pt x="3094" y="178"/>
                      <a:pt x="3457" y="152"/>
                      <a:pt x="3534" y="44"/>
                    </a:cubicBezTo>
                    <a:cubicBezTo>
                      <a:pt x="3556" y="13"/>
                      <a:pt x="3527" y="0"/>
                      <a:pt x="3467" y="0"/>
                    </a:cubicBezTo>
                    <a:close/>
                  </a:path>
                </a:pathLst>
              </a:custGeom>
              <a:solidFill>
                <a:srgbClr val="000000">
                  <a:alpha val="2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39"/>
              <p:cNvSpPr/>
              <p:nvPr/>
            </p:nvSpPr>
            <p:spPr>
              <a:xfrm>
                <a:off x="219425" y="3459833"/>
                <a:ext cx="268572" cy="287505"/>
              </a:xfrm>
              <a:custGeom>
                <a:rect b="b" l="l" r="r" t="t"/>
                <a:pathLst>
                  <a:path extrusionOk="0" h="2627" w="2454">
                    <a:moveTo>
                      <a:pt x="1647" y="1"/>
                    </a:moveTo>
                    <a:cubicBezTo>
                      <a:pt x="1592" y="1"/>
                      <a:pt x="1533" y="4"/>
                      <a:pt x="1470" y="10"/>
                    </a:cubicBezTo>
                    <a:cubicBezTo>
                      <a:pt x="492" y="97"/>
                      <a:pt x="129" y="460"/>
                      <a:pt x="62" y="1049"/>
                    </a:cubicBezTo>
                    <a:cubicBezTo>
                      <a:pt x="1" y="1638"/>
                      <a:pt x="62" y="1715"/>
                      <a:pt x="62" y="1715"/>
                    </a:cubicBezTo>
                    <a:lnTo>
                      <a:pt x="323" y="1735"/>
                    </a:lnTo>
                    <a:cubicBezTo>
                      <a:pt x="323" y="1735"/>
                      <a:pt x="246" y="926"/>
                      <a:pt x="451" y="655"/>
                    </a:cubicBezTo>
                    <a:cubicBezTo>
                      <a:pt x="586" y="476"/>
                      <a:pt x="1065" y="375"/>
                      <a:pt x="1442" y="375"/>
                    </a:cubicBezTo>
                    <a:cubicBezTo>
                      <a:pt x="1638" y="375"/>
                      <a:pt x="1806" y="402"/>
                      <a:pt x="1885" y="460"/>
                    </a:cubicBezTo>
                    <a:cubicBezTo>
                      <a:pt x="2121" y="634"/>
                      <a:pt x="2310" y="921"/>
                      <a:pt x="2208" y="1362"/>
                    </a:cubicBezTo>
                    <a:lnTo>
                      <a:pt x="1563" y="2417"/>
                    </a:lnTo>
                    <a:lnTo>
                      <a:pt x="1660" y="2627"/>
                    </a:lnTo>
                    <a:cubicBezTo>
                      <a:pt x="1660" y="2627"/>
                      <a:pt x="2428" y="2417"/>
                      <a:pt x="2443" y="1490"/>
                    </a:cubicBezTo>
                    <a:cubicBezTo>
                      <a:pt x="2453" y="622"/>
                      <a:pt x="2454" y="1"/>
                      <a:pt x="1647" y="1"/>
                    </a:cubicBezTo>
                    <a:close/>
                  </a:path>
                </a:pathLst>
              </a:custGeom>
              <a:solidFill>
                <a:srgbClr val="000000">
                  <a:alpha val="2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39"/>
              <p:cNvSpPr/>
              <p:nvPr/>
            </p:nvSpPr>
            <p:spPr>
              <a:xfrm>
                <a:off x="-125326" y="3246193"/>
                <a:ext cx="319682" cy="134724"/>
              </a:xfrm>
              <a:custGeom>
                <a:rect b="b" l="l" r="r" t="t"/>
                <a:pathLst>
                  <a:path extrusionOk="0" h="1231" w="2921">
                    <a:moveTo>
                      <a:pt x="2920" y="0"/>
                    </a:moveTo>
                    <a:lnTo>
                      <a:pt x="2766" y="31"/>
                    </a:lnTo>
                    <a:cubicBezTo>
                      <a:pt x="2766" y="31"/>
                      <a:pt x="2116" y="876"/>
                      <a:pt x="1486" y="1009"/>
                    </a:cubicBezTo>
                    <a:cubicBezTo>
                      <a:pt x="1427" y="1021"/>
                      <a:pt x="1368" y="1027"/>
                      <a:pt x="1309" y="1027"/>
                    </a:cubicBezTo>
                    <a:cubicBezTo>
                      <a:pt x="735" y="1027"/>
                      <a:pt x="196" y="492"/>
                      <a:pt x="196" y="492"/>
                    </a:cubicBezTo>
                    <a:lnTo>
                      <a:pt x="1" y="579"/>
                    </a:lnTo>
                    <a:cubicBezTo>
                      <a:pt x="1" y="579"/>
                      <a:pt x="779" y="1231"/>
                      <a:pt x="1501" y="1231"/>
                    </a:cubicBezTo>
                    <a:cubicBezTo>
                      <a:pt x="1520" y="1231"/>
                      <a:pt x="1539" y="1230"/>
                      <a:pt x="1558" y="1229"/>
                    </a:cubicBezTo>
                    <a:cubicBezTo>
                      <a:pt x="2295" y="1193"/>
                      <a:pt x="2920" y="0"/>
                      <a:pt x="2920" y="0"/>
                    </a:cubicBezTo>
                    <a:close/>
                  </a:path>
                </a:pathLst>
              </a:custGeom>
              <a:solidFill>
                <a:srgbClr val="4166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86" name="Google Shape;586;p39"/>
            <p:cNvSpPr/>
            <p:nvPr/>
          </p:nvSpPr>
          <p:spPr>
            <a:xfrm>
              <a:off x="6440775" y="2225388"/>
              <a:ext cx="444555" cy="2382125"/>
            </a:xfrm>
            <a:custGeom>
              <a:rect b="b" l="l" r="r" t="t"/>
              <a:pathLst>
                <a:path extrusionOk="0" h="21766" w="4062">
                  <a:moveTo>
                    <a:pt x="2961" y="0"/>
                  </a:moveTo>
                  <a:cubicBezTo>
                    <a:pt x="2802" y="41"/>
                    <a:pt x="2648" y="102"/>
                    <a:pt x="2505" y="190"/>
                  </a:cubicBezTo>
                  <a:cubicBezTo>
                    <a:pt x="1977" y="522"/>
                    <a:pt x="1967" y="753"/>
                    <a:pt x="2013" y="1009"/>
                  </a:cubicBezTo>
                  <a:cubicBezTo>
                    <a:pt x="2023" y="1106"/>
                    <a:pt x="2044" y="1198"/>
                    <a:pt x="2075" y="1285"/>
                  </a:cubicBezTo>
                  <a:cubicBezTo>
                    <a:pt x="2044" y="1249"/>
                    <a:pt x="2000" y="1230"/>
                    <a:pt x="1956" y="1230"/>
                  </a:cubicBezTo>
                  <a:cubicBezTo>
                    <a:pt x="1926" y="1230"/>
                    <a:pt x="1896" y="1238"/>
                    <a:pt x="1870" y="1255"/>
                  </a:cubicBezTo>
                  <a:cubicBezTo>
                    <a:pt x="1711" y="1342"/>
                    <a:pt x="1706" y="1752"/>
                    <a:pt x="1870" y="1798"/>
                  </a:cubicBezTo>
                  <a:cubicBezTo>
                    <a:pt x="1924" y="1811"/>
                    <a:pt x="1967" y="1816"/>
                    <a:pt x="1998" y="1816"/>
                  </a:cubicBezTo>
                  <a:cubicBezTo>
                    <a:pt x="2062" y="1816"/>
                    <a:pt x="2085" y="1798"/>
                    <a:pt x="2085" y="1798"/>
                  </a:cubicBezTo>
                  <a:lnTo>
                    <a:pt x="2121" y="3667"/>
                  </a:lnTo>
                  <a:lnTo>
                    <a:pt x="1429" y="3949"/>
                  </a:lnTo>
                  <a:cubicBezTo>
                    <a:pt x="1429" y="3949"/>
                    <a:pt x="205" y="4481"/>
                    <a:pt x="103" y="4973"/>
                  </a:cubicBezTo>
                  <a:cubicBezTo>
                    <a:pt x="1" y="5459"/>
                    <a:pt x="1148" y="9346"/>
                    <a:pt x="1429" y="9695"/>
                  </a:cubicBezTo>
                  <a:cubicBezTo>
                    <a:pt x="1564" y="9861"/>
                    <a:pt x="1669" y="9905"/>
                    <a:pt x="1743" y="9905"/>
                  </a:cubicBezTo>
                  <a:cubicBezTo>
                    <a:pt x="1827" y="9905"/>
                    <a:pt x="1870" y="9848"/>
                    <a:pt x="1870" y="9848"/>
                  </a:cubicBezTo>
                  <a:lnTo>
                    <a:pt x="1870" y="10627"/>
                  </a:lnTo>
                  <a:lnTo>
                    <a:pt x="2909" y="21766"/>
                  </a:lnTo>
                  <a:lnTo>
                    <a:pt x="3995" y="21766"/>
                  </a:lnTo>
                  <a:cubicBezTo>
                    <a:pt x="3836" y="21663"/>
                    <a:pt x="3698" y="21535"/>
                    <a:pt x="3585" y="21376"/>
                  </a:cubicBezTo>
                  <a:lnTo>
                    <a:pt x="3560" y="21361"/>
                  </a:lnTo>
                  <a:lnTo>
                    <a:pt x="3560" y="21335"/>
                  </a:lnTo>
                  <a:cubicBezTo>
                    <a:pt x="3406" y="21095"/>
                    <a:pt x="3360" y="20808"/>
                    <a:pt x="3422" y="20531"/>
                  </a:cubicBezTo>
                  <a:cubicBezTo>
                    <a:pt x="4062" y="17904"/>
                    <a:pt x="3099" y="15410"/>
                    <a:pt x="2781" y="12849"/>
                  </a:cubicBezTo>
                  <a:cubicBezTo>
                    <a:pt x="2653" y="11887"/>
                    <a:pt x="2653" y="10929"/>
                    <a:pt x="2525" y="9905"/>
                  </a:cubicBezTo>
                  <a:cubicBezTo>
                    <a:pt x="2459" y="9393"/>
                    <a:pt x="2459" y="8880"/>
                    <a:pt x="2203" y="8430"/>
                  </a:cubicBezTo>
                  <a:cubicBezTo>
                    <a:pt x="1947" y="7790"/>
                    <a:pt x="2459" y="7277"/>
                    <a:pt x="2587" y="6637"/>
                  </a:cubicBezTo>
                  <a:cubicBezTo>
                    <a:pt x="3048" y="4512"/>
                    <a:pt x="1603" y="1670"/>
                    <a:pt x="2961" y="0"/>
                  </a:cubicBezTo>
                  <a:close/>
                </a:path>
              </a:pathLst>
            </a:custGeom>
            <a:solidFill>
              <a:srgbClr val="000000">
                <a:alpha val="2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7" name="Google Shape;587;p39"/>
          <p:cNvGrpSpPr/>
          <p:nvPr/>
        </p:nvGrpSpPr>
        <p:grpSpPr>
          <a:xfrm>
            <a:off x="7494604" y="2183711"/>
            <a:ext cx="929393" cy="2427188"/>
            <a:chOff x="7494604" y="2183711"/>
            <a:chExt cx="929393" cy="2427188"/>
          </a:xfrm>
        </p:grpSpPr>
        <p:grpSp>
          <p:nvGrpSpPr>
            <p:cNvPr id="588" name="Google Shape;588;p39"/>
            <p:cNvGrpSpPr/>
            <p:nvPr/>
          </p:nvGrpSpPr>
          <p:grpSpPr>
            <a:xfrm>
              <a:off x="7494604" y="2187045"/>
              <a:ext cx="929393" cy="2423854"/>
              <a:chOff x="8942404" y="2224916"/>
              <a:chExt cx="929393" cy="2423854"/>
            </a:xfrm>
          </p:grpSpPr>
          <p:sp>
            <p:nvSpPr>
              <p:cNvPr id="589" name="Google Shape;589;p39"/>
              <p:cNvSpPr/>
              <p:nvPr/>
            </p:nvSpPr>
            <p:spPr>
              <a:xfrm>
                <a:off x="9388610" y="2532898"/>
                <a:ext cx="143041" cy="140305"/>
              </a:xfrm>
              <a:custGeom>
                <a:rect b="b" l="l" r="r" t="t"/>
                <a:pathLst>
                  <a:path extrusionOk="0" h="1282" w="1307">
                    <a:moveTo>
                      <a:pt x="1194" y="1"/>
                    </a:moveTo>
                    <a:lnTo>
                      <a:pt x="840" y="170"/>
                    </a:lnTo>
                    <a:cubicBezTo>
                      <a:pt x="840" y="170"/>
                      <a:pt x="481" y="585"/>
                      <a:pt x="240" y="585"/>
                    </a:cubicBezTo>
                    <a:cubicBezTo>
                      <a:pt x="239" y="585"/>
                      <a:pt x="237" y="585"/>
                      <a:pt x="236" y="585"/>
                    </a:cubicBezTo>
                    <a:lnTo>
                      <a:pt x="0" y="579"/>
                    </a:lnTo>
                    <a:lnTo>
                      <a:pt x="0" y="579"/>
                    </a:lnTo>
                    <a:cubicBezTo>
                      <a:pt x="0" y="579"/>
                      <a:pt x="272" y="984"/>
                      <a:pt x="477" y="1071"/>
                    </a:cubicBezTo>
                    <a:lnTo>
                      <a:pt x="681" y="1153"/>
                    </a:lnTo>
                    <a:lnTo>
                      <a:pt x="722" y="882"/>
                    </a:lnTo>
                    <a:lnTo>
                      <a:pt x="815" y="1199"/>
                    </a:lnTo>
                    <a:lnTo>
                      <a:pt x="1173" y="1281"/>
                    </a:lnTo>
                    <a:lnTo>
                      <a:pt x="1306" y="282"/>
                    </a:lnTo>
                    <a:lnTo>
                      <a:pt x="119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39"/>
              <p:cNvSpPr/>
              <p:nvPr/>
            </p:nvSpPr>
            <p:spPr>
              <a:xfrm>
                <a:off x="9453073" y="2487259"/>
                <a:ext cx="254235" cy="383158"/>
              </a:xfrm>
              <a:custGeom>
                <a:rect b="b" l="l" r="r" t="t"/>
                <a:pathLst>
                  <a:path extrusionOk="0" h="3501" w="2323">
                    <a:moveTo>
                      <a:pt x="1282" y="0"/>
                    </a:moveTo>
                    <a:cubicBezTo>
                      <a:pt x="1091" y="0"/>
                      <a:pt x="891" y="46"/>
                      <a:pt x="722" y="182"/>
                    </a:cubicBezTo>
                    <a:cubicBezTo>
                      <a:pt x="215" y="592"/>
                      <a:pt x="231" y="1319"/>
                      <a:pt x="681" y="1631"/>
                    </a:cubicBezTo>
                    <a:lnTo>
                      <a:pt x="876" y="1744"/>
                    </a:lnTo>
                    <a:lnTo>
                      <a:pt x="502" y="2256"/>
                    </a:lnTo>
                    <a:lnTo>
                      <a:pt x="0" y="2118"/>
                    </a:lnTo>
                    <a:lnTo>
                      <a:pt x="287" y="3501"/>
                    </a:lnTo>
                    <a:lnTo>
                      <a:pt x="1803" y="3142"/>
                    </a:lnTo>
                    <a:lnTo>
                      <a:pt x="1009" y="2502"/>
                    </a:lnTo>
                    <a:lnTo>
                      <a:pt x="1542" y="1857"/>
                    </a:lnTo>
                    <a:cubicBezTo>
                      <a:pt x="1542" y="1857"/>
                      <a:pt x="1905" y="1719"/>
                      <a:pt x="2069" y="1437"/>
                    </a:cubicBezTo>
                    <a:cubicBezTo>
                      <a:pt x="2069" y="1437"/>
                      <a:pt x="2074" y="1437"/>
                      <a:pt x="2083" y="1437"/>
                    </a:cubicBezTo>
                    <a:cubicBezTo>
                      <a:pt x="2134" y="1437"/>
                      <a:pt x="2311" y="1419"/>
                      <a:pt x="2315" y="1160"/>
                    </a:cubicBezTo>
                    <a:cubicBezTo>
                      <a:pt x="2323" y="936"/>
                      <a:pt x="2265" y="841"/>
                      <a:pt x="2170" y="841"/>
                    </a:cubicBezTo>
                    <a:cubicBezTo>
                      <a:pt x="2137" y="841"/>
                      <a:pt x="2100" y="852"/>
                      <a:pt x="2059" y="873"/>
                    </a:cubicBezTo>
                    <a:cubicBezTo>
                      <a:pt x="1907" y="952"/>
                      <a:pt x="1784" y="1053"/>
                      <a:pt x="1755" y="1053"/>
                    </a:cubicBezTo>
                    <a:cubicBezTo>
                      <a:pt x="1754" y="1053"/>
                      <a:pt x="1753" y="1053"/>
                      <a:pt x="1752" y="1053"/>
                    </a:cubicBezTo>
                    <a:cubicBezTo>
                      <a:pt x="1726" y="1048"/>
                      <a:pt x="1470" y="653"/>
                      <a:pt x="1562" y="407"/>
                    </a:cubicBezTo>
                    <a:cubicBezTo>
                      <a:pt x="1641" y="197"/>
                      <a:pt x="1916" y="182"/>
                      <a:pt x="1993" y="182"/>
                    </a:cubicBezTo>
                    <a:cubicBezTo>
                      <a:pt x="2006" y="182"/>
                      <a:pt x="2013" y="182"/>
                      <a:pt x="2013" y="182"/>
                    </a:cubicBezTo>
                    <a:cubicBezTo>
                      <a:pt x="2013" y="182"/>
                      <a:pt x="1665" y="0"/>
                      <a:pt x="1282"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39"/>
              <p:cNvSpPr/>
              <p:nvPr/>
            </p:nvSpPr>
            <p:spPr>
              <a:xfrm>
                <a:off x="9521476" y="2556976"/>
                <a:ext cx="40931" cy="39947"/>
              </a:xfrm>
              <a:custGeom>
                <a:rect b="b" l="l" r="r" t="t"/>
                <a:pathLst>
                  <a:path extrusionOk="0" h="365" w="374">
                    <a:moveTo>
                      <a:pt x="374" y="1"/>
                    </a:moveTo>
                    <a:lnTo>
                      <a:pt x="0" y="247"/>
                    </a:lnTo>
                    <a:lnTo>
                      <a:pt x="241" y="365"/>
                    </a:lnTo>
                    <a:lnTo>
                      <a:pt x="3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39"/>
              <p:cNvSpPr/>
              <p:nvPr/>
            </p:nvSpPr>
            <p:spPr>
              <a:xfrm>
                <a:off x="9521476" y="2678133"/>
                <a:ext cx="79127" cy="35350"/>
              </a:xfrm>
              <a:custGeom>
                <a:rect b="b" l="l" r="r" t="t"/>
                <a:pathLst>
                  <a:path extrusionOk="0" h="323" w="723">
                    <a:moveTo>
                      <a:pt x="251" y="0"/>
                    </a:moveTo>
                    <a:lnTo>
                      <a:pt x="0" y="323"/>
                    </a:lnTo>
                    <a:lnTo>
                      <a:pt x="722" y="190"/>
                    </a:lnTo>
                    <a:lnTo>
                      <a:pt x="251" y="0"/>
                    </a:lnTo>
                    <a:close/>
                  </a:path>
                </a:pathLst>
              </a:custGeom>
              <a:solidFill>
                <a:srgbClr val="000000">
                  <a:alpha val="2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39"/>
              <p:cNvSpPr/>
              <p:nvPr/>
            </p:nvSpPr>
            <p:spPr>
              <a:xfrm>
                <a:off x="9554529" y="2502363"/>
                <a:ext cx="211333" cy="272840"/>
              </a:xfrm>
              <a:custGeom>
                <a:rect b="b" l="l" r="r" t="t"/>
                <a:pathLst>
                  <a:path extrusionOk="0" h="2493" w="1931">
                    <a:moveTo>
                      <a:pt x="909" y="0"/>
                    </a:moveTo>
                    <a:cubicBezTo>
                      <a:pt x="821" y="0"/>
                      <a:pt x="710" y="29"/>
                      <a:pt x="635" y="147"/>
                    </a:cubicBezTo>
                    <a:cubicBezTo>
                      <a:pt x="492" y="372"/>
                      <a:pt x="512" y="833"/>
                      <a:pt x="830" y="915"/>
                    </a:cubicBezTo>
                    <a:cubicBezTo>
                      <a:pt x="830" y="915"/>
                      <a:pt x="1128" y="764"/>
                      <a:pt x="1247" y="764"/>
                    </a:cubicBezTo>
                    <a:cubicBezTo>
                      <a:pt x="1256" y="764"/>
                      <a:pt x="1264" y="764"/>
                      <a:pt x="1270" y="766"/>
                    </a:cubicBezTo>
                    <a:cubicBezTo>
                      <a:pt x="1363" y="792"/>
                      <a:pt x="1429" y="1166"/>
                      <a:pt x="1270" y="1222"/>
                    </a:cubicBezTo>
                    <a:cubicBezTo>
                      <a:pt x="1216" y="1241"/>
                      <a:pt x="1179" y="1247"/>
                      <a:pt x="1154" y="1247"/>
                    </a:cubicBezTo>
                    <a:cubicBezTo>
                      <a:pt x="1104" y="1247"/>
                      <a:pt x="1101" y="1222"/>
                      <a:pt x="1101" y="1222"/>
                    </a:cubicBezTo>
                    <a:lnTo>
                      <a:pt x="0" y="2338"/>
                    </a:lnTo>
                    <a:cubicBezTo>
                      <a:pt x="205" y="2415"/>
                      <a:pt x="420" y="2461"/>
                      <a:pt x="646" y="2477"/>
                    </a:cubicBezTo>
                    <a:cubicBezTo>
                      <a:pt x="772" y="2489"/>
                      <a:pt x="861" y="2493"/>
                      <a:pt x="924" y="2493"/>
                    </a:cubicBezTo>
                    <a:cubicBezTo>
                      <a:pt x="1050" y="2493"/>
                      <a:pt x="1071" y="2477"/>
                      <a:pt x="1071" y="2477"/>
                    </a:cubicBezTo>
                    <a:lnTo>
                      <a:pt x="1270" y="1924"/>
                    </a:lnTo>
                    <a:lnTo>
                      <a:pt x="1188" y="2492"/>
                    </a:lnTo>
                    <a:lnTo>
                      <a:pt x="1562" y="2492"/>
                    </a:lnTo>
                    <a:cubicBezTo>
                      <a:pt x="1782" y="2159"/>
                      <a:pt x="1900" y="1770"/>
                      <a:pt x="1911" y="1371"/>
                    </a:cubicBezTo>
                    <a:cubicBezTo>
                      <a:pt x="1931" y="695"/>
                      <a:pt x="1398" y="80"/>
                      <a:pt x="1050" y="24"/>
                    </a:cubicBezTo>
                    <a:cubicBezTo>
                      <a:pt x="1050" y="24"/>
                      <a:pt x="989" y="0"/>
                      <a:pt x="90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39"/>
              <p:cNvSpPr/>
              <p:nvPr/>
            </p:nvSpPr>
            <p:spPr>
              <a:xfrm>
                <a:off x="9478246" y="2481020"/>
                <a:ext cx="191305" cy="76063"/>
              </a:xfrm>
              <a:custGeom>
                <a:rect b="b" l="l" r="r" t="t"/>
                <a:pathLst>
                  <a:path extrusionOk="0" h="695" w="1748">
                    <a:moveTo>
                      <a:pt x="1014" y="1"/>
                    </a:moveTo>
                    <a:cubicBezTo>
                      <a:pt x="910" y="1"/>
                      <a:pt x="800" y="16"/>
                      <a:pt x="692" y="55"/>
                    </a:cubicBezTo>
                    <a:cubicBezTo>
                      <a:pt x="385" y="167"/>
                      <a:pt x="134" y="398"/>
                      <a:pt x="1" y="695"/>
                    </a:cubicBezTo>
                    <a:cubicBezTo>
                      <a:pt x="1" y="695"/>
                      <a:pt x="677" y="254"/>
                      <a:pt x="1051" y="198"/>
                    </a:cubicBezTo>
                    <a:cubicBezTo>
                      <a:pt x="1149" y="183"/>
                      <a:pt x="1248" y="175"/>
                      <a:pt x="1347" y="175"/>
                    </a:cubicBezTo>
                    <a:cubicBezTo>
                      <a:pt x="1481" y="175"/>
                      <a:pt x="1615" y="189"/>
                      <a:pt x="1747" y="219"/>
                    </a:cubicBezTo>
                    <a:cubicBezTo>
                      <a:pt x="1747" y="219"/>
                      <a:pt x="1411" y="1"/>
                      <a:pt x="10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39"/>
              <p:cNvSpPr/>
              <p:nvPr/>
            </p:nvSpPr>
            <p:spPr>
              <a:xfrm>
                <a:off x="9518084" y="2607431"/>
                <a:ext cx="62273" cy="29878"/>
              </a:xfrm>
              <a:custGeom>
                <a:rect b="b" l="l" r="r" t="t"/>
                <a:pathLst>
                  <a:path extrusionOk="0" h="273" w="569">
                    <a:moveTo>
                      <a:pt x="11" y="1"/>
                    </a:moveTo>
                    <a:lnTo>
                      <a:pt x="11" y="1"/>
                    </a:lnTo>
                    <a:cubicBezTo>
                      <a:pt x="11" y="1"/>
                      <a:pt x="0" y="180"/>
                      <a:pt x="221" y="257"/>
                    </a:cubicBezTo>
                    <a:cubicBezTo>
                      <a:pt x="254" y="267"/>
                      <a:pt x="287" y="273"/>
                      <a:pt x="321" y="273"/>
                    </a:cubicBezTo>
                    <a:cubicBezTo>
                      <a:pt x="416" y="273"/>
                      <a:pt x="508" y="230"/>
                      <a:pt x="569" y="154"/>
                    </a:cubicBezTo>
                    <a:lnTo>
                      <a:pt x="569" y="154"/>
                    </a:lnTo>
                    <a:cubicBezTo>
                      <a:pt x="569" y="155"/>
                      <a:pt x="528" y="190"/>
                      <a:pt x="333" y="190"/>
                    </a:cubicBezTo>
                    <a:cubicBezTo>
                      <a:pt x="139" y="190"/>
                      <a:pt x="11" y="1"/>
                      <a:pt x="1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39"/>
              <p:cNvSpPr/>
              <p:nvPr/>
            </p:nvSpPr>
            <p:spPr>
              <a:xfrm>
                <a:off x="9272599" y="2678024"/>
                <a:ext cx="486034" cy="532657"/>
              </a:xfrm>
              <a:custGeom>
                <a:rect b="b" l="l" r="r" t="t"/>
                <a:pathLst>
                  <a:path extrusionOk="0" h="4867" w="4441">
                    <a:moveTo>
                      <a:pt x="749" y="0"/>
                    </a:moveTo>
                    <a:cubicBezTo>
                      <a:pt x="740" y="0"/>
                      <a:pt x="731" y="1"/>
                      <a:pt x="722" y="1"/>
                    </a:cubicBezTo>
                    <a:cubicBezTo>
                      <a:pt x="364" y="22"/>
                      <a:pt x="0" y="252"/>
                      <a:pt x="0" y="252"/>
                    </a:cubicBezTo>
                    <a:lnTo>
                      <a:pt x="226" y="1358"/>
                    </a:lnTo>
                    <a:cubicBezTo>
                      <a:pt x="226" y="1358"/>
                      <a:pt x="21" y="2224"/>
                      <a:pt x="82" y="2511"/>
                    </a:cubicBezTo>
                    <a:cubicBezTo>
                      <a:pt x="144" y="2802"/>
                      <a:pt x="2033" y="4866"/>
                      <a:pt x="2033" y="4866"/>
                    </a:cubicBezTo>
                    <a:lnTo>
                      <a:pt x="3616" y="4139"/>
                    </a:lnTo>
                    <a:lnTo>
                      <a:pt x="3201" y="3340"/>
                    </a:lnTo>
                    <a:lnTo>
                      <a:pt x="4440" y="2772"/>
                    </a:lnTo>
                    <a:cubicBezTo>
                      <a:pt x="4440" y="2772"/>
                      <a:pt x="4338" y="2265"/>
                      <a:pt x="4102" y="1937"/>
                    </a:cubicBezTo>
                    <a:cubicBezTo>
                      <a:pt x="3862" y="1604"/>
                      <a:pt x="3452" y="1404"/>
                      <a:pt x="3452" y="1404"/>
                    </a:cubicBezTo>
                    <a:lnTo>
                      <a:pt x="1936" y="1758"/>
                    </a:lnTo>
                    <a:lnTo>
                      <a:pt x="1711" y="395"/>
                    </a:lnTo>
                    <a:cubicBezTo>
                      <a:pt x="1711" y="395"/>
                      <a:pt x="1111" y="0"/>
                      <a:pt x="74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39"/>
              <p:cNvSpPr/>
              <p:nvPr/>
            </p:nvSpPr>
            <p:spPr>
              <a:xfrm>
                <a:off x="9343738" y="3131022"/>
                <a:ext cx="461410" cy="1517749"/>
              </a:xfrm>
              <a:custGeom>
                <a:rect b="b" l="l" r="r" t="t"/>
                <a:pathLst>
                  <a:path extrusionOk="0" h="13868" w="4216">
                    <a:moveTo>
                      <a:pt x="2966" y="0"/>
                    </a:moveTo>
                    <a:lnTo>
                      <a:pt x="1383" y="727"/>
                    </a:lnTo>
                    <a:lnTo>
                      <a:pt x="774" y="13157"/>
                    </a:lnTo>
                    <a:lnTo>
                      <a:pt x="1076" y="13449"/>
                    </a:lnTo>
                    <a:cubicBezTo>
                      <a:pt x="1076" y="13449"/>
                      <a:pt x="1" y="13833"/>
                      <a:pt x="72" y="13858"/>
                    </a:cubicBezTo>
                    <a:cubicBezTo>
                      <a:pt x="95" y="13865"/>
                      <a:pt x="258" y="13868"/>
                      <a:pt x="466" y="13868"/>
                    </a:cubicBezTo>
                    <a:cubicBezTo>
                      <a:pt x="882" y="13868"/>
                      <a:pt x="1476" y="13858"/>
                      <a:pt x="1476" y="13858"/>
                    </a:cubicBezTo>
                    <a:cubicBezTo>
                      <a:pt x="1476" y="13858"/>
                      <a:pt x="3760" y="4507"/>
                      <a:pt x="3990" y="3237"/>
                    </a:cubicBezTo>
                    <a:cubicBezTo>
                      <a:pt x="4215" y="1967"/>
                      <a:pt x="3166" y="384"/>
                      <a:pt x="296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39"/>
              <p:cNvSpPr/>
              <p:nvPr/>
            </p:nvSpPr>
            <p:spPr>
              <a:xfrm>
                <a:off x="9311780" y="3191546"/>
                <a:ext cx="560017" cy="817317"/>
              </a:xfrm>
              <a:custGeom>
                <a:rect b="b" l="l" r="r" t="t"/>
                <a:pathLst>
                  <a:path extrusionOk="0" h="7468" w="5117">
                    <a:moveTo>
                      <a:pt x="2044" y="0"/>
                    </a:moveTo>
                    <a:lnTo>
                      <a:pt x="1675" y="174"/>
                    </a:lnTo>
                    <a:cubicBezTo>
                      <a:pt x="1675" y="174"/>
                      <a:pt x="1" y="4364"/>
                      <a:pt x="139" y="4645"/>
                    </a:cubicBezTo>
                    <a:cubicBezTo>
                      <a:pt x="272" y="4927"/>
                      <a:pt x="4251" y="6760"/>
                      <a:pt x="4313" y="6781"/>
                    </a:cubicBezTo>
                    <a:cubicBezTo>
                      <a:pt x="4369" y="6806"/>
                      <a:pt x="5117" y="7467"/>
                      <a:pt x="5117" y="7467"/>
                    </a:cubicBezTo>
                    <a:lnTo>
                      <a:pt x="4912" y="6489"/>
                    </a:lnTo>
                    <a:lnTo>
                      <a:pt x="3724" y="5168"/>
                    </a:lnTo>
                    <a:lnTo>
                      <a:pt x="204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39"/>
              <p:cNvSpPr/>
              <p:nvPr/>
            </p:nvSpPr>
            <p:spPr>
              <a:xfrm>
                <a:off x="9531983" y="2985240"/>
                <a:ext cx="330297" cy="640239"/>
              </a:xfrm>
              <a:custGeom>
                <a:rect b="b" l="l" r="r" t="t"/>
                <a:pathLst>
                  <a:path extrusionOk="0" h="5850" w="3018">
                    <a:moveTo>
                      <a:pt x="1994" y="1"/>
                    </a:moveTo>
                    <a:lnTo>
                      <a:pt x="831" y="528"/>
                    </a:lnTo>
                    <a:lnTo>
                      <a:pt x="1758" y="2269"/>
                    </a:lnTo>
                    <a:lnTo>
                      <a:pt x="611" y="4958"/>
                    </a:lnTo>
                    <a:cubicBezTo>
                      <a:pt x="611" y="4958"/>
                      <a:pt x="237" y="5009"/>
                      <a:pt x="124" y="5025"/>
                    </a:cubicBezTo>
                    <a:cubicBezTo>
                      <a:pt x="7" y="5040"/>
                      <a:pt x="437" y="5178"/>
                      <a:pt x="437" y="5178"/>
                    </a:cubicBezTo>
                    <a:cubicBezTo>
                      <a:pt x="437" y="5178"/>
                      <a:pt x="1" y="5849"/>
                      <a:pt x="155" y="5849"/>
                    </a:cubicBezTo>
                    <a:cubicBezTo>
                      <a:pt x="157" y="5849"/>
                      <a:pt x="158" y="5849"/>
                      <a:pt x="160" y="5849"/>
                    </a:cubicBezTo>
                    <a:cubicBezTo>
                      <a:pt x="329" y="5834"/>
                      <a:pt x="744" y="5378"/>
                      <a:pt x="744" y="5378"/>
                    </a:cubicBezTo>
                    <a:lnTo>
                      <a:pt x="3018" y="2817"/>
                    </a:lnTo>
                    <a:lnTo>
                      <a:pt x="1994" y="1"/>
                    </a:ln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39"/>
              <p:cNvSpPr/>
              <p:nvPr/>
            </p:nvSpPr>
            <p:spPr>
              <a:xfrm>
                <a:off x="9001504" y="2425860"/>
                <a:ext cx="292978" cy="453092"/>
              </a:xfrm>
              <a:custGeom>
                <a:rect b="b" l="l" r="r" t="t"/>
                <a:pathLst>
                  <a:path extrusionOk="0" h="4140" w="2677">
                    <a:moveTo>
                      <a:pt x="124" y="0"/>
                    </a:moveTo>
                    <a:cubicBezTo>
                      <a:pt x="0" y="0"/>
                      <a:pt x="568" y="4113"/>
                      <a:pt x="705" y="4139"/>
                    </a:cubicBezTo>
                    <a:cubicBezTo>
                      <a:pt x="708" y="4139"/>
                      <a:pt x="712" y="4140"/>
                      <a:pt x="717" y="4140"/>
                    </a:cubicBezTo>
                    <a:cubicBezTo>
                      <a:pt x="923" y="4140"/>
                      <a:pt x="2677" y="3524"/>
                      <a:pt x="2677" y="3524"/>
                    </a:cubicBezTo>
                    <a:lnTo>
                      <a:pt x="2477" y="2679"/>
                    </a:lnTo>
                    <a:lnTo>
                      <a:pt x="2477" y="2628"/>
                    </a:lnTo>
                    <a:lnTo>
                      <a:pt x="1345" y="2976"/>
                    </a:lnTo>
                    <a:lnTo>
                      <a:pt x="587" y="1025"/>
                    </a:lnTo>
                    <a:cubicBezTo>
                      <a:pt x="587" y="1025"/>
                      <a:pt x="792" y="467"/>
                      <a:pt x="762" y="385"/>
                    </a:cubicBezTo>
                    <a:cubicBezTo>
                      <a:pt x="759" y="377"/>
                      <a:pt x="754" y="374"/>
                      <a:pt x="746" y="374"/>
                    </a:cubicBezTo>
                    <a:cubicBezTo>
                      <a:pt x="675" y="374"/>
                      <a:pt x="413" y="707"/>
                      <a:pt x="413" y="707"/>
                    </a:cubicBezTo>
                    <a:cubicBezTo>
                      <a:pt x="413" y="707"/>
                      <a:pt x="260" y="52"/>
                      <a:pt x="127" y="1"/>
                    </a:cubicBezTo>
                    <a:cubicBezTo>
                      <a:pt x="126" y="0"/>
                      <a:pt x="125" y="0"/>
                      <a:pt x="124"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39"/>
              <p:cNvSpPr/>
              <p:nvPr/>
            </p:nvSpPr>
            <p:spPr>
              <a:xfrm>
                <a:off x="8942404" y="2224916"/>
                <a:ext cx="487566" cy="589457"/>
              </a:xfrm>
              <a:custGeom>
                <a:rect b="b" l="l" r="r" t="t"/>
                <a:pathLst>
                  <a:path extrusionOk="0" h="5386" w="4455">
                    <a:moveTo>
                      <a:pt x="2342" y="0"/>
                    </a:moveTo>
                    <a:cubicBezTo>
                      <a:pt x="2159" y="0"/>
                      <a:pt x="1971" y="28"/>
                      <a:pt x="1783" y="90"/>
                    </a:cubicBezTo>
                    <a:cubicBezTo>
                      <a:pt x="431" y="536"/>
                      <a:pt x="1" y="1857"/>
                      <a:pt x="103" y="2364"/>
                    </a:cubicBezTo>
                    <a:lnTo>
                      <a:pt x="1286" y="2554"/>
                    </a:lnTo>
                    <a:cubicBezTo>
                      <a:pt x="1286" y="2554"/>
                      <a:pt x="964" y="1770"/>
                      <a:pt x="1399" y="1191"/>
                    </a:cubicBezTo>
                    <a:cubicBezTo>
                      <a:pt x="1582" y="943"/>
                      <a:pt x="1913" y="806"/>
                      <a:pt x="2239" y="806"/>
                    </a:cubicBezTo>
                    <a:cubicBezTo>
                      <a:pt x="2679" y="806"/>
                      <a:pt x="3109" y="1056"/>
                      <a:pt x="3150" y="1621"/>
                    </a:cubicBezTo>
                    <a:cubicBezTo>
                      <a:pt x="3227" y="2605"/>
                      <a:pt x="2695" y="3091"/>
                      <a:pt x="2418" y="3122"/>
                    </a:cubicBezTo>
                    <a:lnTo>
                      <a:pt x="2141" y="3153"/>
                    </a:lnTo>
                    <a:lnTo>
                      <a:pt x="2853" y="5386"/>
                    </a:lnTo>
                    <a:lnTo>
                      <a:pt x="3668" y="4827"/>
                    </a:lnTo>
                    <a:lnTo>
                      <a:pt x="3212" y="3434"/>
                    </a:lnTo>
                    <a:cubicBezTo>
                      <a:pt x="3212" y="3434"/>
                      <a:pt x="4149" y="3286"/>
                      <a:pt x="4313" y="2113"/>
                    </a:cubicBezTo>
                    <a:cubicBezTo>
                      <a:pt x="4454" y="1098"/>
                      <a:pt x="3482" y="0"/>
                      <a:pt x="23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39"/>
              <p:cNvSpPr/>
              <p:nvPr/>
            </p:nvSpPr>
            <p:spPr>
              <a:xfrm>
                <a:off x="9275882" y="2783421"/>
                <a:ext cx="109443" cy="145340"/>
              </a:xfrm>
              <a:custGeom>
                <a:rect b="b" l="l" r="r" t="t"/>
                <a:pathLst>
                  <a:path extrusionOk="0" h="1328" w="1000">
                    <a:moveTo>
                      <a:pt x="718" y="1"/>
                    </a:moveTo>
                    <a:lnTo>
                      <a:pt x="1" y="534"/>
                    </a:lnTo>
                    <a:lnTo>
                      <a:pt x="359" y="1327"/>
                    </a:lnTo>
                    <a:lnTo>
                      <a:pt x="1000" y="1010"/>
                    </a:lnTo>
                    <a:lnTo>
                      <a:pt x="7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39"/>
              <p:cNvSpPr/>
              <p:nvPr/>
            </p:nvSpPr>
            <p:spPr>
              <a:xfrm>
                <a:off x="9474306" y="2483866"/>
                <a:ext cx="160443" cy="182003"/>
              </a:xfrm>
              <a:custGeom>
                <a:rect b="b" l="l" r="r" t="t"/>
                <a:pathLst>
                  <a:path extrusionOk="0" h="1663" w="1466">
                    <a:moveTo>
                      <a:pt x="1195" y="1"/>
                    </a:moveTo>
                    <a:cubicBezTo>
                      <a:pt x="918" y="1"/>
                      <a:pt x="771" y="116"/>
                      <a:pt x="431" y="300"/>
                    </a:cubicBezTo>
                    <a:cubicBezTo>
                      <a:pt x="1" y="536"/>
                      <a:pt x="16" y="894"/>
                      <a:pt x="93" y="1212"/>
                    </a:cubicBezTo>
                    <a:cubicBezTo>
                      <a:pt x="170" y="1529"/>
                      <a:pt x="487" y="1662"/>
                      <a:pt x="487" y="1662"/>
                    </a:cubicBezTo>
                    <a:cubicBezTo>
                      <a:pt x="344" y="1365"/>
                      <a:pt x="308" y="1027"/>
                      <a:pt x="380" y="710"/>
                    </a:cubicBezTo>
                    <a:cubicBezTo>
                      <a:pt x="498" y="188"/>
                      <a:pt x="1466" y="29"/>
                      <a:pt x="1466" y="29"/>
                    </a:cubicBezTo>
                    <a:cubicBezTo>
                      <a:pt x="1360" y="10"/>
                      <a:pt x="1273" y="1"/>
                      <a:pt x="1195" y="1"/>
                    </a:cubicBezTo>
                    <a:close/>
                  </a:path>
                </a:pathLst>
              </a:custGeom>
              <a:solidFill>
                <a:srgbClr val="000000">
                  <a:alpha val="2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39"/>
              <p:cNvSpPr/>
              <p:nvPr/>
            </p:nvSpPr>
            <p:spPr>
              <a:xfrm>
                <a:off x="9453073" y="2718957"/>
                <a:ext cx="216477" cy="167775"/>
              </a:xfrm>
              <a:custGeom>
                <a:rect b="b" l="l" r="r" t="t"/>
                <a:pathLst>
                  <a:path extrusionOk="0" h="1533" w="1978">
                    <a:moveTo>
                      <a:pt x="0" y="1"/>
                    </a:moveTo>
                    <a:lnTo>
                      <a:pt x="174" y="1532"/>
                    </a:lnTo>
                    <a:lnTo>
                      <a:pt x="1977" y="1128"/>
                    </a:lnTo>
                    <a:lnTo>
                      <a:pt x="1803" y="1025"/>
                    </a:lnTo>
                    <a:lnTo>
                      <a:pt x="374" y="1307"/>
                    </a:lnTo>
                    <a:lnTo>
                      <a:pt x="174" y="52"/>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39"/>
              <p:cNvSpPr/>
              <p:nvPr/>
            </p:nvSpPr>
            <p:spPr>
              <a:xfrm>
                <a:off x="9520820" y="2980752"/>
                <a:ext cx="245042" cy="635204"/>
              </a:xfrm>
              <a:custGeom>
                <a:rect b="b" l="l" r="r" t="t"/>
                <a:pathLst>
                  <a:path extrusionOk="0" h="5804" w="2239">
                    <a:moveTo>
                      <a:pt x="2172" y="1"/>
                    </a:moveTo>
                    <a:lnTo>
                      <a:pt x="2090" y="47"/>
                    </a:lnTo>
                    <a:lnTo>
                      <a:pt x="933" y="574"/>
                    </a:lnTo>
                    <a:lnTo>
                      <a:pt x="1860" y="2321"/>
                    </a:lnTo>
                    <a:lnTo>
                      <a:pt x="713" y="5009"/>
                    </a:lnTo>
                    <a:lnTo>
                      <a:pt x="226" y="5071"/>
                    </a:lnTo>
                    <a:cubicBezTo>
                      <a:pt x="1" y="5101"/>
                      <a:pt x="539" y="5224"/>
                      <a:pt x="539" y="5224"/>
                    </a:cubicBezTo>
                    <a:lnTo>
                      <a:pt x="237" y="5803"/>
                    </a:lnTo>
                    <a:cubicBezTo>
                      <a:pt x="237" y="5803"/>
                      <a:pt x="708" y="5378"/>
                      <a:pt x="826" y="5224"/>
                    </a:cubicBezTo>
                    <a:cubicBezTo>
                      <a:pt x="948" y="5071"/>
                      <a:pt x="2203" y="2746"/>
                      <a:pt x="2219" y="2438"/>
                    </a:cubicBezTo>
                    <a:cubicBezTo>
                      <a:pt x="2239" y="2131"/>
                      <a:pt x="1358" y="769"/>
                      <a:pt x="1358" y="769"/>
                    </a:cubicBezTo>
                    <a:lnTo>
                      <a:pt x="2172" y="1"/>
                    </a:lnTo>
                    <a:close/>
                  </a:path>
                </a:pathLst>
              </a:custGeom>
              <a:solidFill>
                <a:srgbClr val="000000">
                  <a:alpha val="2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6" name="Google Shape;606;p39"/>
            <p:cNvSpPr/>
            <p:nvPr/>
          </p:nvSpPr>
          <p:spPr>
            <a:xfrm>
              <a:off x="7496939" y="2183711"/>
              <a:ext cx="724838" cy="2423823"/>
            </a:xfrm>
            <a:custGeom>
              <a:rect b="b" l="l" r="r" t="t"/>
              <a:pathLst>
                <a:path extrusionOk="0" h="22147" w="6623">
                  <a:moveTo>
                    <a:pt x="3176" y="5166"/>
                  </a:moveTo>
                  <a:lnTo>
                    <a:pt x="3217" y="5361"/>
                  </a:lnTo>
                  <a:lnTo>
                    <a:pt x="3171" y="5172"/>
                  </a:lnTo>
                  <a:lnTo>
                    <a:pt x="3176" y="5166"/>
                  </a:lnTo>
                  <a:close/>
                  <a:moveTo>
                    <a:pt x="2346" y="0"/>
                  </a:moveTo>
                  <a:cubicBezTo>
                    <a:pt x="2154" y="0"/>
                    <a:pt x="1964" y="32"/>
                    <a:pt x="1783" y="91"/>
                  </a:cubicBezTo>
                  <a:cubicBezTo>
                    <a:pt x="431" y="537"/>
                    <a:pt x="1" y="1858"/>
                    <a:pt x="103" y="2365"/>
                  </a:cubicBezTo>
                  <a:lnTo>
                    <a:pt x="682" y="2457"/>
                  </a:lnTo>
                  <a:cubicBezTo>
                    <a:pt x="789" y="3610"/>
                    <a:pt x="1143" y="5950"/>
                    <a:pt x="1240" y="5970"/>
                  </a:cubicBezTo>
                  <a:cubicBezTo>
                    <a:pt x="1243" y="5971"/>
                    <a:pt x="1247" y="5972"/>
                    <a:pt x="1252" y="5972"/>
                  </a:cubicBezTo>
                  <a:cubicBezTo>
                    <a:pt x="1458" y="5972"/>
                    <a:pt x="3212" y="5361"/>
                    <a:pt x="3212" y="5361"/>
                  </a:cubicBezTo>
                  <a:lnTo>
                    <a:pt x="3243" y="5494"/>
                  </a:lnTo>
                  <a:lnTo>
                    <a:pt x="3048" y="5638"/>
                  </a:lnTo>
                  <a:lnTo>
                    <a:pt x="3161" y="5888"/>
                  </a:lnTo>
                  <a:cubicBezTo>
                    <a:pt x="3109" y="6160"/>
                    <a:pt x="3063" y="6493"/>
                    <a:pt x="3094" y="6652"/>
                  </a:cubicBezTo>
                  <a:cubicBezTo>
                    <a:pt x="3161" y="6938"/>
                    <a:pt x="5045" y="9007"/>
                    <a:pt x="5045" y="9007"/>
                  </a:cubicBezTo>
                  <a:cubicBezTo>
                    <a:pt x="5045" y="9007"/>
                    <a:pt x="3371" y="13197"/>
                    <a:pt x="3509" y="13478"/>
                  </a:cubicBezTo>
                  <a:cubicBezTo>
                    <a:pt x="3555" y="13581"/>
                    <a:pt x="4108" y="13883"/>
                    <a:pt x="4789" y="14231"/>
                  </a:cubicBezTo>
                  <a:lnTo>
                    <a:pt x="4436" y="21437"/>
                  </a:lnTo>
                  <a:lnTo>
                    <a:pt x="4738" y="21729"/>
                  </a:lnTo>
                  <a:cubicBezTo>
                    <a:pt x="4738" y="21729"/>
                    <a:pt x="3663" y="22113"/>
                    <a:pt x="3729" y="22138"/>
                  </a:cubicBezTo>
                  <a:cubicBezTo>
                    <a:pt x="3756" y="22144"/>
                    <a:pt x="3943" y="22147"/>
                    <a:pt x="4172" y="22147"/>
                  </a:cubicBezTo>
                  <a:cubicBezTo>
                    <a:pt x="4335" y="22147"/>
                    <a:pt x="4518" y="22146"/>
                    <a:pt x="4682" y="22144"/>
                  </a:cubicBezTo>
                  <a:cubicBezTo>
                    <a:pt x="5388" y="19071"/>
                    <a:pt x="6259" y="15860"/>
                    <a:pt x="4830" y="13058"/>
                  </a:cubicBezTo>
                  <a:cubicBezTo>
                    <a:pt x="4702" y="12864"/>
                    <a:pt x="4764" y="12608"/>
                    <a:pt x="4830" y="12418"/>
                  </a:cubicBezTo>
                  <a:cubicBezTo>
                    <a:pt x="5214" y="11138"/>
                    <a:pt x="6623" y="9986"/>
                    <a:pt x="5916" y="8705"/>
                  </a:cubicBezTo>
                  <a:cubicBezTo>
                    <a:pt x="5148" y="7358"/>
                    <a:pt x="4636" y="6206"/>
                    <a:pt x="3867" y="4992"/>
                  </a:cubicBezTo>
                  <a:cubicBezTo>
                    <a:pt x="3818" y="4919"/>
                    <a:pt x="3727" y="4892"/>
                    <a:pt x="3609" y="4892"/>
                  </a:cubicBezTo>
                  <a:cubicBezTo>
                    <a:pt x="3294" y="4892"/>
                    <a:pt x="2785" y="5079"/>
                    <a:pt x="2346" y="5079"/>
                  </a:cubicBezTo>
                  <a:cubicBezTo>
                    <a:pt x="2083" y="5079"/>
                    <a:pt x="1846" y="5012"/>
                    <a:pt x="1691" y="4798"/>
                  </a:cubicBezTo>
                  <a:cubicBezTo>
                    <a:pt x="923" y="3840"/>
                    <a:pt x="539" y="2365"/>
                    <a:pt x="1117" y="1279"/>
                  </a:cubicBezTo>
                  <a:cubicBezTo>
                    <a:pt x="1455" y="731"/>
                    <a:pt x="1942" y="291"/>
                    <a:pt x="2520" y="9"/>
                  </a:cubicBezTo>
                  <a:cubicBezTo>
                    <a:pt x="2462" y="3"/>
                    <a:pt x="2404" y="0"/>
                    <a:pt x="2346" y="0"/>
                  </a:cubicBezTo>
                  <a:close/>
                </a:path>
              </a:pathLst>
            </a:custGeom>
            <a:solidFill>
              <a:srgbClr val="000000">
                <a:alpha val="2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sp>
        <p:nvSpPr>
          <p:cNvPr id="706" name="Google Shape;706;p48"/>
          <p:cNvSpPr txBox="1"/>
          <p:nvPr>
            <p:ph type="title"/>
          </p:nvPr>
        </p:nvSpPr>
        <p:spPr>
          <a:xfrm>
            <a:off x="720000" y="367400"/>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0-100% Grading Scale - Is it fair?</a:t>
            </a:r>
            <a:endParaRPr/>
          </a:p>
        </p:txBody>
      </p:sp>
      <p:pic>
        <p:nvPicPr>
          <p:cNvPr id="707" name="Google Shape;707;p48"/>
          <p:cNvPicPr preferRelativeResize="0"/>
          <p:nvPr/>
        </p:nvPicPr>
        <p:blipFill>
          <a:blip r:embed="rId3">
            <a:alphaModFix/>
          </a:blip>
          <a:stretch>
            <a:fillRect/>
          </a:stretch>
        </p:blipFill>
        <p:spPr>
          <a:xfrm>
            <a:off x="1376363" y="1762125"/>
            <a:ext cx="6391275" cy="1619250"/>
          </a:xfrm>
          <a:prstGeom prst="rect">
            <a:avLst/>
          </a:prstGeom>
          <a:noFill/>
          <a:ln>
            <a:noFill/>
          </a:ln>
        </p:spPr>
      </p:pic>
      <p:sp>
        <p:nvSpPr>
          <p:cNvPr id="708" name="Google Shape;708;p48"/>
          <p:cNvSpPr txBox="1"/>
          <p:nvPr/>
        </p:nvSpPr>
        <p:spPr>
          <a:xfrm>
            <a:off x="1700325" y="3166875"/>
            <a:ext cx="5823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latin typeface="Open Sans"/>
                <a:ea typeface="Open Sans"/>
                <a:cs typeface="Open Sans"/>
                <a:sym typeface="Open Sans"/>
              </a:rPr>
              <a:t>Photo Credit: Center for Assessment</a:t>
            </a:r>
            <a:endParaRPr sz="1000">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49"/>
          <p:cNvSpPr txBox="1"/>
          <p:nvPr>
            <p:ph type="title"/>
          </p:nvPr>
        </p:nvSpPr>
        <p:spPr>
          <a:xfrm>
            <a:off x="720000" y="367400"/>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0-4 Grading Scale - Is it fair?</a:t>
            </a:r>
            <a:endParaRPr/>
          </a:p>
        </p:txBody>
      </p:sp>
      <p:sp>
        <p:nvSpPr>
          <p:cNvPr id="714" name="Google Shape;714;p49"/>
          <p:cNvSpPr txBox="1"/>
          <p:nvPr/>
        </p:nvSpPr>
        <p:spPr>
          <a:xfrm>
            <a:off x="1660200" y="4804800"/>
            <a:ext cx="5823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latin typeface="Open Sans"/>
                <a:ea typeface="Open Sans"/>
                <a:cs typeface="Open Sans"/>
                <a:sym typeface="Open Sans"/>
              </a:rPr>
              <a:t>Photo Credit: CCSD Clark County School District</a:t>
            </a:r>
            <a:endParaRPr sz="1000">
              <a:latin typeface="Open Sans"/>
              <a:ea typeface="Open Sans"/>
              <a:cs typeface="Open Sans"/>
              <a:sym typeface="Open Sans"/>
            </a:endParaRPr>
          </a:p>
        </p:txBody>
      </p:sp>
      <p:pic>
        <p:nvPicPr>
          <p:cNvPr id="715" name="Google Shape;715;p49"/>
          <p:cNvPicPr preferRelativeResize="0"/>
          <p:nvPr/>
        </p:nvPicPr>
        <p:blipFill>
          <a:blip r:embed="rId3">
            <a:alphaModFix/>
          </a:blip>
          <a:stretch>
            <a:fillRect/>
          </a:stretch>
        </p:blipFill>
        <p:spPr>
          <a:xfrm>
            <a:off x="2419238" y="940100"/>
            <a:ext cx="4305517" cy="3657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50"/>
          <p:cNvSpPr txBox="1"/>
          <p:nvPr>
            <p:ph idx="6" type="ctrTitle"/>
          </p:nvPr>
        </p:nvSpPr>
        <p:spPr>
          <a:xfrm>
            <a:off x="619550" y="400077"/>
            <a:ext cx="7804500" cy="577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2) Bias-Resistant</a:t>
            </a:r>
            <a:endParaRPr/>
          </a:p>
        </p:txBody>
      </p:sp>
      <p:sp>
        <p:nvSpPr>
          <p:cNvPr id="721" name="Google Shape;721;p50"/>
          <p:cNvSpPr txBox="1"/>
          <p:nvPr>
            <p:ph idx="4" type="ctrTitle"/>
          </p:nvPr>
        </p:nvSpPr>
        <p:spPr>
          <a:xfrm>
            <a:off x="6070280" y="1568115"/>
            <a:ext cx="2626800" cy="42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Our Experiences</a:t>
            </a:r>
            <a:endParaRPr/>
          </a:p>
        </p:txBody>
      </p:sp>
      <p:sp>
        <p:nvSpPr>
          <p:cNvPr id="722" name="Google Shape;722;p50"/>
          <p:cNvSpPr txBox="1"/>
          <p:nvPr>
            <p:ph idx="2" type="ctrTitle"/>
          </p:nvPr>
        </p:nvSpPr>
        <p:spPr>
          <a:xfrm>
            <a:off x="4139175" y="3149100"/>
            <a:ext cx="3044100" cy="42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Equity Recommendations</a:t>
            </a:r>
            <a:endParaRPr/>
          </a:p>
        </p:txBody>
      </p:sp>
      <p:sp>
        <p:nvSpPr>
          <p:cNvPr id="723" name="Google Shape;723;p50"/>
          <p:cNvSpPr txBox="1"/>
          <p:nvPr>
            <p:ph idx="3" type="subTitle"/>
          </p:nvPr>
        </p:nvSpPr>
        <p:spPr>
          <a:xfrm>
            <a:off x="4229768" y="3464683"/>
            <a:ext cx="2325600" cy="8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*How do these practices affect our students?</a:t>
            </a:r>
            <a:endParaRPr/>
          </a:p>
        </p:txBody>
      </p:sp>
      <p:sp>
        <p:nvSpPr>
          <p:cNvPr id="724" name="Google Shape;724;p50"/>
          <p:cNvSpPr txBox="1"/>
          <p:nvPr>
            <p:ph idx="5" type="subTitle"/>
          </p:nvPr>
        </p:nvSpPr>
        <p:spPr>
          <a:xfrm>
            <a:off x="6070280" y="1883708"/>
            <a:ext cx="2325600" cy="8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*What do you do?</a:t>
            </a:r>
            <a:endParaRPr/>
          </a:p>
        </p:txBody>
      </p:sp>
      <p:sp>
        <p:nvSpPr>
          <p:cNvPr id="725" name="Google Shape;725;p50"/>
          <p:cNvSpPr txBox="1"/>
          <p:nvPr>
            <p:ph type="ctrTitle"/>
          </p:nvPr>
        </p:nvSpPr>
        <p:spPr>
          <a:xfrm>
            <a:off x="2389256" y="1568115"/>
            <a:ext cx="2445600" cy="42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Grading Practices</a:t>
            </a:r>
            <a:endParaRPr/>
          </a:p>
        </p:txBody>
      </p:sp>
      <p:sp>
        <p:nvSpPr>
          <p:cNvPr id="726" name="Google Shape;726;p50"/>
          <p:cNvSpPr txBox="1"/>
          <p:nvPr>
            <p:ph idx="1" type="subTitle"/>
          </p:nvPr>
        </p:nvSpPr>
        <p:spPr>
          <a:xfrm>
            <a:off x="2389250" y="1884625"/>
            <a:ext cx="2852100" cy="8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*Late Work</a:t>
            </a:r>
            <a:endParaRPr/>
          </a:p>
          <a:p>
            <a:pPr indent="0" lvl="0" marL="0" rtl="0" algn="l">
              <a:spcBef>
                <a:spcPts val="0"/>
              </a:spcBef>
              <a:spcAft>
                <a:spcPts val="0"/>
              </a:spcAft>
              <a:buNone/>
            </a:pPr>
            <a:r>
              <a:rPr lang="en"/>
              <a:t>*Participation Points</a:t>
            </a:r>
            <a:endParaRPr/>
          </a:p>
          <a:p>
            <a:pPr indent="0" lvl="0" marL="0" rtl="0" algn="l">
              <a:spcBef>
                <a:spcPts val="0"/>
              </a:spcBef>
              <a:spcAft>
                <a:spcPts val="0"/>
              </a:spcAft>
              <a:buNone/>
            </a:pPr>
            <a:r>
              <a:rPr lang="en"/>
              <a:t>*Extra Credit</a:t>
            </a:r>
            <a:endParaRPr/>
          </a:p>
        </p:txBody>
      </p:sp>
      <p:grpSp>
        <p:nvGrpSpPr>
          <p:cNvPr id="727" name="Google Shape;727;p50"/>
          <p:cNvGrpSpPr/>
          <p:nvPr/>
        </p:nvGrpSpPr>
        <p:grpSpPr>
          <a:xfrm>
            <a:off x="657090" y="1529634"/>
            <a:ext cx="1608571" cy="2941242"/>
            <a:chOff x="657090" y="1529634"/>
            <a:chExt cx="1608571" cy="2941242"/>
          </a:xfrm>
        </p:grpSpPr>
        <p:sp>
          <p:nvSpPr>
            <p:cNvPr id="728" name="Google Shape;728;p50"/>
            <p:cNvSpPr/>
            <p:nvPr/>
          </p:nvSpPr>
          <p:spPr>
            <a:xfrm>
              <a:off x="842775" y="3385975"/>
              <a:ext cx="757200" cy="97800"/>
            </a:xfrm>
            <a:prstGeom prst="ellipse">
              <a:avLst/>
            </a:prstGeom>
            <a:solidFill>
              <a:srgbClr val="000000">
                <a:alpha val="3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29" name="Google Shape;729;p50"/>
            <p:cNvGrpSpPr/>
            <p:nvPr/>
          </p:nvGrpSpPr>
          <p:grpSpPr>
            <a:xfrm flipH="1">
              <a:off x="657090" y="1529634"/>
              <a:ext cx="1608571" cy="2941242"/>
              <a:chOff x="3491650" y="1309550"/>
              <a:chExt cx="145250" cy="265175"/>
            </a:xfrm>
          </p:grpSpPr>
          <p:sp>
            <p:nvSpPr>
              <p:cNvPr id="730" name="Google Shape;730;p50"/>
              <p:cNvSpPr/>
              <p:nvPr/>
            </p:nvSpPr>
            <p:spPr>
              <a:xfrm>
                <a:off x="3584900" y="1313225"/>
                <a:ext cx="38450" cy="69025"/>
              </a:xfrm>
              <a:custGeom>
                <a:rect b="b" l="l" r="r" t="t"/>
                <a:pathLst>
                  <a:path extrusionOk="0" h="2761" w="1538">
                    <a:moveTo>
                      <a:pt x="754" y="0"/>
                    </a:moveTo>
                    <a:cubicBezTo>
                      <a:pt x="747" y="0"/>
                      <a:pt x="739" y="1"/>
                      <a:pt x="732" y="1"/>
                    </a:cubicBezTo>
                    <a:cubicBezTo>
                      <a:pt x="391" y="26"/>
                      <a:pt x="1" y="1034"/>
                      <a:pt x="1" y="1034"/>
                    </a:cubicBezTo>
                    <a:lnTo>
                      <a:pt x="240" y="1034"/>
                    </a:lnTo>
                    <a:cubicBezTo>
                      <a:pt x="240" y="1034"/>
                      <a:pt x="291" y="1614"/>
                      <a:pt x="391" y="1614"/>
                    </a:cubicBezTo>
                    <a:cubicBezTo>
                      <a:pt x="618" y="1564"/>
                      <a:pt x="845" y="1501"/>
                      <a:pt x="1072" y="1425"/>
                    </a:cubicBezTo>
                    <a:lnTo>
                      <a:pt x="1072" y="1425"/>
                    </a:lnTo>
                    <a:lnTo>
                      <a:pt x="505" y="2761"/>
                    </a:lnTo>
                    <a:lnTo>
                      <a:pt x="1500" y="2358"/>
                    </a:lnTo>
                    <a:cubicBezTo>
                      <a:pt x="1500" y="2358"/>
                      <a:pt x="1538" y="745"/>
                      <a:pt x="1362" y="505"/>
                    </a:cubicBezTo>
                    <a:cubicBezTo>
                      <a:pt x="1362" y="505"/>
                      <a:pt x="1073" y="0"/>
                      <a:pt x="754"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50"/>
              <p:cNvSpPr/>
              <p:nvPr/>
            </p:nvSpPr>
            <p:spPr>
              <a:xfrm>
                <a:off x="3595625" y="1309550"/>
                <a:ext cx="41275" cy="49075"/>
              </a:xfrm>
              <a:custGeom>
                <a:rect b="b" l="l" r="r" t="t"/>
                <a:pathLst>
                  <a:path extrusionOk="0" h="1963" w="1651">
                    <a:moveTo>
                      <a:pt x="647" y="0"/>
                    </a:moveTo>
                    <a:cubicBezTo>
                      <a:pt x="361" y="0"/>
                      <a:pt x="88" y="112"/>
                      <a:pt x="0" y="375"/>
                    </a:cubicBezTo>
                    <a:cubicBezTo>
                      <a:pt x="0" y="375"/>
                      <a:pt x="240" y="551"/>
                      <a:pt x="366" y="627"/>
                    </a:cubicBezTo>
                    <a:cubicBezTo>
                      <a:pt x="454" y="665"/>
                      <a:pt x="555" y="690"/>
                      <a:pt x="655" y="690"/>
                    </a:cubicBezTo>
                    <a:cubicBezTo>
                      <a:pt x="655" y="690"/>
                      <a:pt x="718" y="551"/>
                      <a:pt x="832" y="551"/>
                    </a:cubicBezTo>
                    <a:cubicBezTo>
                      <a:pt x="945" y="564"/>
                      <a:pt x="920" y="829"/>
                      <a:pt x="832" y="866"/>
                    </a:cubicBezTo>
                    <a:cubicBezTo>
                      <a:pt x="781" y="892"/>
                      <a:pt x="744" y="929"/>
                      <a:pt x="731" y="980"/>
                    </a:cubicBezTo>
                    <a:lnTo>
                      <a:pt x="605" y="1963"/>
                    </a:lnTo>
                    <a:lnTo>
                      <a:pt x="1159" y="1963"/>
                    </a:lnTo>
                    <a:lnTo>
                      <a:pt x="1222" y="1547"/>
                    </a:lnTo>
                    <a:lnTo>
                      <a:pt x="1260" y="1963"/>
                    </a:lnTo>
                    <a:lnTo>
                      <a:pt x="1600" y="1938"/>
                    </a:lnTo>
                    <a:cubicBezTo>
                      <a:pt x="1600" y="1938"/>
                      <a:pt x="1651" y="514"/>
                      <a:pt x="1311" y="224"/>
                    </a:cubicBezTo>
                    <a:cubicBezTo>
                      <a:pt x="1153" y="84"/>
                      <a:pt x="895" y="0"/>
                      <a:pt x="64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50"/>
              <p:cNvSpPr/>
              <p:nvPr/>
            </p:nvSpPr>
            <p:spPr>
              <a:xfrm>
                <a:off x="3594975" y="1337825"/>
                <a:ext cx="7275" cy="5175"/>
              </a:xfrm>
              <a:custGeom>
                <a:rect b="b" l="l" r="r" t="t"/>
                <a:pathLst>
                  <a:path extrusionOk="0" h="207" w="291">
                    <a:moveTo>
                      <a:pt x="291" y="0"/>
                    </a:moveTo>
                    <a:lnTo>
                      <a:pt x="291" y="0"/>
                    </a:lnTo>
                    <a:cubicBezTo>
                      <a:pt x="266" y="50"/>
                      <a:pt x="228" y="101"/>
                      <a:pt x="190" y="139"/>
                    </a:cubicBezTo>
                    <a:cubicBezTo>
                      <a:pt x="143" y="167"/>
                      <a:pt x="95" y="181"/>
                      <a:pt x="48" y="181"/>
                    </a:cubicBezTo>
                    <a:cubicBezTo>
                      <a:pt x="32" y="181"/>
                      <a:pt x="17" y="180"/>
                      <a:pt x="1" y="176"/>
                    </a:cubicBezTo>
                    <a:lnTo>
                      <a:pt x="1" y="176"/>
                    </a:lnTo>
                    <a:cubicBezTo>
                      <a:pt x="29" y="197"/>
                      <a:pt x="64" y="207"/>
                      <a:pt x="101" y="207"/>
                    </a:cubicBezTo>
                    <a:cubicBezTo>
                      <a:pt x="131" y="207"/>
                      <a:pt x="162" y="200"/>
                      <a:pt x="190" y="189"/>
                    </a:cubicBezTo>
                    <a:cubicBezTo>
                      <a:pt x="253" y="151"/>
                      <a:pt x="291" y="76"/>
                      <a:pt x="29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50"/>
              <p:cNvSpPr/>
              <p:nvPr/>
            </p:nvSpPr>
            <p:spPr>
              <a:xfrm rot="381146">
                <a:off x="3585139" y="1327757"/>
                <a:ext cx="6850" cy="11709"/>
              </a:xfrm>
              <a:custGeom>
                <a:rect b="b" l="l" r="r" t="t"/>
                <a:pathLst>
                  <a:path extrusionOk="0" h="341" w="241">
                    <a:moveTo>
                      <a:pt x="152" y="0"/>
                    </a:moveTo>
                    <a:lnTo>
                      <a:pt x="1" y="340"/>
                    </a:lnTo>
                    <a:lnTo>
                      <a:pt x="240" y="340"/>
                    </a:lnTo>
                    <a:lnTo>
                      <a:pt x="1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50"/>
              <p:cNvSpPr/>
              <p:nvPr/>
            </p:nvSpPr>
            <p:spPr>
              <a:xfrm>
                <a:off x="3574825" y="1368850"/>
                <a:ext cx="56725" cy="89950"/>
              </a:xfrm>
              <a:custGeom>
                <a:rect b="b" l="l" r="r" t="t"/>
                <a:pathLst>
                  <a:path extrusionOk="0" h="3598" w="2269">
                    <a:moveTo>
                      <a:pt x="1736" y="1"/>
                    </a:moveTo>
                    <a:cubicBezTo>
                      <a:pt x="1549" y="1"/>
                      <a:pt x="1387" y="107"/>
                      <a:pt x="1387" y="107"/>
                    </a:cubicBezTo>
                    <a:cubicBezTo>
                      <a:pt x="971" y="221"/>
                      <a:pt x="341" y="952"/>
                      <a:pt x="341" y="952"/>
                    </a:cubicBezTo>
                    <a:lnTo>
                      <a:pt x="1021" y="1846"/>
                    </a:lnTo>
                    <a:lnTo>
                      <a:pt x="0" y="2640"/>
                    </a:lnTo>
                    <a:lnTo>
                      <a:pt x="1639" y="3598"/>
                    </a:lnTo>
                    <a:cubicBezTo>
                      <a:pt x="1865" y="3421"/>
                      <a:pt x="2004" y="2867"/>
                      <a:pt x="2143" y="2086"/>
                    </a:cubicBezTo>
                    <a:cubicBezTo>
                      <a:pt x="2269" y="1292"/>
                      <a:pt x="2269" y="347"/>
                      <a:pt x="2017" y="107"/>
                    </a:cubicBezTo>
                    <a:cubicBezTo>
                      <a:pt x="1928" y="28"/>
                      <a:pt x="1829" y="1"/>
                      <a:pt x="173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50"/>
              <p:cNvSpPr/>
              <p:nvPr/>
            </p:nvSpPr>
            <p:spPr>
              <a:xfrm>
                <a:off x="3514975" y="1374525"/>
                <a:ext cx="87275" cy="61750"/>
              </a:xfrm>
              <a:custGeom>
                <a:rect b="b" l="l" r="r" t="t"/>
                <a:pathLst>
                  <a:path extrusionOk="0" h="2470" w="3491">
                    <a:moveTo>
                      <a:pt x="392" y="0"/>
                    </a:moveTo>
                    <a:cubicBezTo>
                      <a:pt x="356" y="0"/>
                      <a:pt x="322" y="6"/>
                      <a:pt x="290" y="19"/>
                    </a:cubicBezTo>
                    <a:cubicBezTo>
                      <a:pt x="290" y="19"/>
                      <a:pt x="252" y="120"/>
                      <a:pt x="341" y="132"/>
                    </a:cubicBezTo>
                    <a:cubicBezTo>
                      <a:pt x="416" y="132"/>
                      <a:pt x="492" y="170"/>
                      <a:pt x="492" y="208"/>
                    </a:cubicBezTo>
                    <a:cubicBezTo>
                      <a:pt x="492" y="246"/>
                      <a:pt x="416" y="309"/>
                      <a:pt x="416" y="309"/>
                    </a:cubicBezTo>
                    <a:cubicBezTo>
                      <a:pt x="303" y="208"/>
                      <a:pt x="177" y="132"/>
                      <a:pt x="51" y="69"/>
                    </a:cubicBezTo>
                    <a:cubicBezTo>
                      <a:pt x="0" y="69"/>
                      <a:pt x="13" y="195"/>
                      <a:pt x="51" y="233"/>
                    </a:cubicBezTo>
                    <a:cubicBezTo>
                      <a:pt x="76" y="271"/>
                      <a:pt x="1601" y="2375"/>
                      <a:pt x="1714" y="2464"/>
                    </a:cubicBezTo>
                    <a:cubicBezTo>
                      <a:pt x="1719" y="2467"/>
                      <a:pt x="1727" y="2469"/>
                      <a:pt x="1737" y="2469"/>
                    </a:cubicBezTo>
                    <a:cubicBezTo>
                      <a:pt x="1967" y="2469"/>
                      <a:pt x="3491" y="1569"/>
                      <a:pt x="3491" y="1569"/>
                    </a:cubicBezTo>
                    <a:lnTo>
                      <a:pt x="2798" y="813"/>
                    </a:lnTo>
                    <a:lnTo>
                      <a:pt x="1853" y="1430"/>
                    </a:lnTo>
                    <a:lnTo>
                      <a:pt x="643" y="384"/>
                    </a:lnTo>
                    <a:cubicBezTo>
                      <a:pt x="643" y="384"/>
                      <a:pt x="643" y="69"/>
                      <a:pt x="504" y="19"/>
                    </a:cubicBezTo>
                    <a:cubicBezTo>
                      <a:pt x="467" y="6"/>
                      <a:pt x="429" y="0"/>
                      <a:pt x="392"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50"/>
              <p:cNvSpPr/>
              <p:nvPr/>
            </p:nvSpPr>
            <p:spPr>
              <a:xfrm>
                <a:off x="3514025" y="1361450"/>
                <a:ext cx="11050" cy="20800"/>
              </a:xfrm>
              <a:custGeom>
                <a:rect b="b" l="l" r="r" t="t"/>
                <a:pathLst>
                  <a:path extrusionOk="0" h="832" w="442">
                    <a:moveTo>
                      <a:pt x="0" y="0"/>
                    </a:moveTo>
                    <a:lnTo>
                      <a:pt x="227" y="668"/>
                    </a:lnTo>
                    <a:lnTo>
                      <a:pt x="442" y="832"/>
                    </a:lnTo>
                    <a:lnTo>
                      <a:pt x="10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50"/>
              <p:cNvSpPr/>
              <p:nvPr/>
            </p:nvSpPr>
            <p:spPr>
              <a:xfrm>
                <a:off x="3491650" y="1434850"/>
                <a:ext cx="122575" cy="139875"/>
              </a:xfrm>
              <a:custGeom>
                <a:rect b="b" l="l" r="r" t="t"/>
                <a:pathLst>
                  <a:path extrusionOk="0" h="5595" w="4903">
                    <a:moveTo>
                      <a:pt x="3327" y="0"/>
                    </a:moveTo>
                    <a:cubicBezTo>
                      <a:pt x="3327" y="0"/>
                      <a:pt x="1248" y="151"/>
                      <a:pt x="1122" y="277"/>
                    </a:cubicBezTo>
                    <a:cubicBezTo>
                      <a:pt x="996" y="403"/>
                      <a:pt x="442" y="5217"/>
                      <a:pt x="442" y="5217"/>
                    </a:cubicBezTo>
                    <a:lnTo>
                      <a:pt x="1" y="5141"/>
                    </a:lnTo>
                    <a:lnTo>
                      <a:pt x="681" y="5595"/>
                    </a:lnTo>
                    <a:lnTo>
                      <a:pt x="1992" y="1462"/>
                    </a:lnTo>
                    <a:cubicBezTo>
                      <a:pt x="2483" y="1651"/>
                      <a:pt x="3000" y="1764"/>
                      <a:pt x="3516" y="1777"/>
                    </a:cubicBezTo>
                    <a:cubicBezTo>
                      <a:pt x="3535" y="1778"/>
                      <a:pt x="3553" y="1778"/>
                      <a:pt x="3571" y="1778"/>
                    </a:cubicBezTo>
                    <a:cubicBezTo>
                      <a:pt x="4419" y="1778"/>
                      <a:pt x="4903" y="920"/>
                      <a:pt x="4903" y="920"/>
                    </a:cubicBezTo>
                    <a:lnTo>
                      <a:pt x="332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50"/>
              <p:cNvSpPr/>
              <p:nvPr/>
            </p:nvSpPr>
            <p:spPr>
              <a:xfrm>
                <a:off x="3502375" y="1419400"/>
                <a:ext cx="44425" cy="117850"/>
              </a:xfrm>
              <a:custGeom>
                <a:rect b="b" l="l" r="r" t="t"/>
                <a:pathLst>
                  <a:path extrusionOk="0" h="4714" w="1777">
                    <a:moveTo>
                      <a:pt x="779" y="1"/>
                    </a:moveTo>
                    <a:cubicBezTo>
                      <a:pt x="776" y="1"/>
                      <a:pt x="772" y="1"/>
                      <a:pt x="769" y="1"/>
                    </a:cubicBezTo>
                    <a:cubicBezTo>
                      <a:pt x="265" y="13"/>
                      <a:pt x="0" y="795"/>
                      <a:pt x="164" y="1311"/>
                    </a:cubicBezTo>
                    <a:cubicBezTo>
                      <a:pt x="340" y="1828"/>
                      <a:pt x="1563" y="4083"/>
                      <a:pt x="1563" y="4083"/>
                    </a:cubicBezTo>
                    <a:lnTo>
                      <a:pt x="1664" y="4713"/>
                    </a:lnTo>
                    <a:lnTo>
                      <a:pt x="1777" y="3995"/>
                    </a:lnTo>
                    <a:lnTo>
                      <a:pt x="1424" y="895"/>
                    </a:lnTo>
                    <a:cubicBezTo>
                      <a:pt x="1424" y="895"/>
                      <a:pt x="1275" y="1"/>
                      <a:pt x="77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39" name="Google Shape;739;p50"/>
          <p:cNvSpPr/>
          <p:nvPr/>
        </p:nvSpPr>
        <p:spPr>
          <a:xfrm>
            <a:off x="1599975" y="4470875"/>
            <a:ext cx="757200" cy="97800"/>
          </a:xfrm>
          <a:prstGeom prst="ellipse">
            <a:avLst/>
          </a:prstGeom>
          <a:solidFill>
            <a:srgbClr val="000000">
              <a:alpha val="3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50"/>
          <p:cNvSpPr/>
          <p:nvPr/>
        </p:nvSpPr>
        <p:spPr>
          <a:xfrm>
            <a:off x="4961263" y="1698915"/>
            <a:ext cx="849480" cy="1012379"/>
          </a:xfrm>
          <a:custGeom>
            <a:rect b="b" l="l" r="r" t="t"/>
            <a:pathLst>
              <a:path extrusionOk="0" h="19359" w="16244">
                <a:moveTo>
                  <a:pt x="8203" y="1"/>
                </a:moveTo>
                <a:cubicBezTo>
                  <a:pt x="6911" y="1"/>
                  <a:pt x="5464" y="522"/>
                  <a:pt x="3882" y="1566"/>
                </a:cubicBezTo>
                <a:cubicBezTo>
                  <a:pt x="3214" y="1994"/>
                  <a:pt x="2571" y="2524"/>
                  <a:pt x="1941" y="3141"/>
                </a:cubicBezTo>
                <a:cubicBezTo>
                  <a:pt x="1324" y="3746"/>
                  <a:pt x="669" y="4489"/>
                  <a:pt x="1" y="5359"/>
                </a:cubicBezTo>
                <a:lnTo>
                  <a:pt x="2218" y="8736"/>
                </a:lnTo>
                <a:cubicBezTo>
                  <a:pt x="2634" y="7778"/>
                  <a:pt x="3113" y="6972"/>
                  <a:pt x="3630" y="6291"/>
                </a:cubicBezTo>
                <a:cubicBezTo>
                  <a:pt x="4134" y="5611"/>
                  <a:pt x="4688" y="5069"/>
                  <a:pt x="5268" y="4691"/>
                </a:cubicBezTo>
                <a:cubicBezTo>
                  <a:pt x="5804" y="4341"/>
                  <a:pt x="6302" y="4162"/>
                  <a:pt x="6778" y="4162"/>
                </a:cubicBezTo>
                <a:cubicBezTo>
                  <a:pt x="6851" y="4162"/>
                  <a:pt x="6923" y="4166"/>
                  <a:pt x="6994" y="4174"/>
                </a:cubicBezTo>
                <a:cubicBezTo>
                  <a:pt x="7511" y="4237"/>
                  <a:pt x="7939" y="4514"/>
                  <a:pt x="8267" y="5006"/>
                </a:cubicBezTo>
                <a:cubicBezTo>
                  <a:pt x="8494" y="5346"/>
                  <a:pt x="8607" y="5737"/>
                  <a:pt x="8632" y="6190"/>
                </a:cubicBezTo>
                <a:cubicBezTo>
                  <a:pt x="8658" y="6644"/>
                  <a:pt x="8595" y="7186"/>
                  <a:pt x="8431" y="7828"/>
                </a:cubicBezTo>
                <a:lnTo>
                  <a:pt x="8153" y="8900"/>
                </a:lnTo>
                <a:cubicBezTo>
                  <a:pt x="7851" y="10097"/>
                  <a:pt x="7738" y="11004"/>
                  <a:pt x="7801" y="11621"/>
                </a:cubicBezTo>
                <a:cubicBezTo>
                  <a:pt x="7851" y="12226"/>
                  <a:pt x="8078" y="12831"/>
                  <a:pt x="8468" y="13411"/>
                </a:cubicBezTo>
                <a:lnTo>
                  <a:pt x="8809" y="13940"/>
                </a:lnTo>
                <a:lnTo>
                  <a:pt x="12690" y="11394"/>
                </a:lnTo>
                <a:lnTo>
                  <a:pt x="12375" y="10916"/>
                </a:lnTo>
                <a:cubicBezTo>
                  <a:pt x="12161" y="10588"/>
                  <a:pt x="12047" y="10248"/>
                  <a:pt x="12022" y="9882"/>
                </a:cubicBezTo>
                <a:cubicBezTo>
                  <a:pt x="11997" y="9517"/>
                  <a:pt x="12072" y="8950"/>
                  <a:pt x="12274" y="8181"/>
                </a:cubicBezTo>
                <a:lnTo>
                  <a:pt x="12564" y="7123"/>
                </a:lnTo>
                <a:cubicBezTo>
                  <a:pt x="12816" y="6039"/>
                  <a:pt x="12904" y="5132"/>
                  <a:pt x="12816" y="4401"/>
                </a:cubicBezTo>
                <a:cubicBezTo>
                  <a:pt x="12728" y="3658"/>
                  <a:pt x="12463" y="2939"/>
                  <a:pt x="11997" y="2234"/>
                </a:cubicBezTo>
                <a:cubicBezTo>
                  <a:pt x="11102" y="860"/>
                  <a:pt x="9955" y="129"/>
                  <a:pt x="8582" y="16"/>
                </a:cubicBezTo>
                <a:cubicBezTo>
                  <a:pt x="8457" y="6"/>
                  <a:pt x="8331" y="1"/>
                  <a:pt x="8203" y="1"/>
                </a:cubicBezTo>
                <a:close/>
                <a:moveTo>
                  <a:pt x="13736" y="12982"/>
                </a:moveTo>
                <a:lnTo>
                  <a:pt x="9855" y="15528"/>
                </a:lnTo>
                <a:lnTo>
                  <a:pt x="12362" y="19358"/>
                </a:lnTo>
                <a:lnTo>
                  <a:pt x="16243" y="16813"/>
                </a:lnTo>
                <a:lnTo>
                  <a:pt x="13736" y="12982"/>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51"/>
          <p:cNvSpPr txBox="1"/>
          <p:nvPr>
            <p:ph idx="6" type="ctrTitle"/>
          </p:nvPr>
        </p:nvSpPr>
        <p:spPr>
          <a:xfrm>
            <a:off x="619550" y="400077"/>
            <a:ext cx="7804500" cy="577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3) Motivational</a:t>
            </a:r>
            <a:endParaRPr/>
          </a:p>
        </p:txBody>
      </p:sp>
      <p:sp>
        <p:nvSpPr>
          <p:cNvPr id="746" name="Google Shape;746;p51"/>
          <p:cNvSpPr txBox="1"/>
          <p:nvPr>
            <p:ph idx="4" type="ctrTitle"/>
          </p:nvPr>
        </p:nvSpPr>
        <p:spPr>
          <a:xfrm>
            <a:off x="6070280" y="1568115"/>
            <a:ext cx="2626800" cy="42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Our Experiences</a:t>
            </a:r>
            <a:endParaRPr/>
          </a:p>
        </p:txBody>
      </p:sp>
      <p:sp>
        <p:nvSpPr>
          <p:cNvPr id="747" name="Google Shape;747;p51"/>
          <p:cNvSpPr txBox="1"/>
          <p:nvPr>
            <p:ph idx="2" type="ctrTitle"/>
          </p:nvPr>
        </p:nvSpPr>
        <p:spPr>
          <a:xfrm>
            <a:off x="4139175" y="3149100"/>
            <a:ext cx="3044100" cy="42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Equity Recommendations</a:t>
            </a:r>
            <a:endParaRPr/>
          </a:p>
        </p:txBody>
      </p:sp>
      <p:sp>
        <p:nvSpPr>
          <p:cNvPr id="748" name="Google Shape;748;p51"/>
          <p:cNvSpPr txBox="1"/>
          <p:nvPr>
            <p:ph idx="3" type="subTitle"/>
          </p:nvPr>
        </p:nvSpPr>
        <p:spPr>
          <a:xfrm>
            <a:off x="4229768" y="3464683"/>
            <a:ext cx="2325600" cy="8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*How do these practices affect our students?</a:t>
            </a:r>
            <a:endParaRPr/>
          </a:p>
        </p:txBody>
      </p:sp>
      <p:sp>
        <p:nvSpPr>
          <p:cNvPr id="749" name="Google Shape;749;p51"/>
          <p:cNvSpPr txBox="1"/>
          <p:nvPr>
            <p:ph idx="5" type="subTitle"/>
          </p:nvPr>
        </p:nvSpPr>
        <p:spPr>
          <a:xfrm>
            <a:off x="6070280" y="1883708"/>
            <a:ext cx="2325600" cy="8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*What do you do?</a:t>
            </a:r>
            <a:endParaRPr/>
          </a:p>
        </p:txBody>
      </p:sp>
      <p:sp>
        <p:nvSpPr>
          <p:cNvPr id="750" name="Google Shape;750;p51"/>
          <p:cNvSpPr txBox="1"/>
          <p:nvPr>
            <p:ph type="ctrTitle"/>
          </p:nvPr>
        </p:nvSpPr>
        <p:spPr>
          <a:xfrm>
            <a:off x="2389256" y="1568115"/>
            <a:ext cx="2445600" cy="42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Grading Practices</a:t>
            </a:r>
            <a:endParaRPr/>
          </a:p>
        </p:txBody>
      </p:sp>
      <p:sp>
        <p:nvSpPr>
          <p:cNvPr id="751" name="Google Shape;751;p51"/>
          <p:cNvSpPr txBox="1"/>
          <p:nvPr>
            <p:ph idx="1" type="subTitle"/>
          </p:nvPr>
        </p:nvSpPr>
        <p:spPr>
          <a:xfrm>
            <a:off x="2389250" y="1884625"/>
            <a:ext cx="2852100" cy="8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*Retakes</a:t>
            </a:r>
            <a:endParaRPr/>
          </a:p>
          <a:p>
            <a:pPr indent="0" lvl="0" marL="0" rtl="0" algn="l">
              <a:spcBef>
                <a:spcPts val="0"/>
              </a:spcBef>
              <a:spcAft>
                <a:spcPts val="0"/>
              </a:spcAft>
              <a:buNone/>
            </a:pPr>
            <a:r>
              <a:rPr lang="en"/>
              <a:t>*Rubrics</a:t>
            </a:r>
            <a:endParaRPr/>
          </a:p>
          <a:p>
            <a:pPr indent="0" lvl="0" marL="0" rtl="0" algn="l">
              <a:spcBef>
                <a:spcPts val="0"/>
              </a:spcBef>
              <a:spcAft>
                <a:spcPts val="0"/>
              </a:spcAft>
              <a:buNone/>
            </a:pPr>
            <a:r>
              <a:rPr lang="en"/>
              <a:t>*Student Support</a:t>
            </a:r>
            <a:endParaRPr/>
          </a:p>
          <a:p>
            <a:pPr indent="0" lvl="0" marL="0" rtl="0" algn="l">
              <a:spcBef>
                <a:spcPts val="0"/>
              </a:spcBef>
              <a:spcAft>
                <a:spcPts val="0"/>
              </a:spcAft>
              <a:buNone/>
            </a:pPr>
            <a:r>
              <a:rPr lang="en"/>
              <a:t>*Student Voice</a:t>
            </a:r>
            <a:endParaRPr/>
          </a:p>
        </p:txBody>
      </p:sp>
      <p:grpSp>
        <p:nvGrpSpPr>
          <p:cNvPr id="752" name="Google Shape;752;p51"/>
          <p:cNvGrpSpPr/>
          <p:nvPr/>
        </p:nvGrpSpPr>
        <p:grpSpPr>
          <a:xfrm>
            <a:off x="657090" y="1529634"/>
            <a:ext cx="1608571" cy="2941242"/>
            <a:chOff x="657090" y="1529634"/>
            <a:chExt cx="1608571" cy="2941242"/>
          </a:xfrm>
        </p:grpSpPr>
        <p:sp>
          <p:nvSpPr>
            <p:cNvPr id="753" name="Google Shape;753;p51"/>
            <p:cNvSpPr/>
            <p:nvPr/>
          </p:nvSpPr>
          <p:spPr>
            <a:xfrm>
              <a:off x="842775" y="3385975"/>
              <a:ext cx="757200" cy="97800"/>
            </a:xfrm>
            <a:prstGeom prst="ellipse">
              <a:avLst/>
            </a:prstGeom>
            <a:solidFill>
              <a:srgbClr val="000000">
                <a:alpha val="3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54" name="Google Shape;754;p51"/>
            <p:cNvGrpSpPr/>
            <p:nvPr/>
          </p:nvGrpSpPr>
          <p:grpSpPr>
            <a:xfrm flipH="1">
              <a:off x="657090" y="1529634"/>
              <a:ext cx="1608571" cy="2941242"/>
              <a:chOff x="3491650" y="1309550"/>
              <a:chExt cx="145250" cy="265175"/>
            </a:xfrm>
          </p:grpSpPr>
          <p:sp>
            <p:nvSpPr>
              <p:cNvPr id="755" name="Google Shape;755;p51"/>
              <p:cNvSpPr/>
              <p:nvPr/>
            </p:nvSpPr>
            <p:spPr>
              <a:xfrm>
                <a:off x="3584900" y="1313225"/>
                <a:ext cx="38450" cy="69025"/>
              </a:xfrm>
              <a:custGeom>
                <a:rect b="b" l="l" r="r" t="t"/>
                <a:pathLst>
                  <a:path extrusionOk="0" h="2761" w="1538">
                    <a:moveTo>
                      <a:pt x="754" y="0"/>
                    </a:moveTo>
                    <a:cubicBezTo>
                      <a:pt x="747" y="0"/>
                      <a:pt x="739" y="1"/>
                      <a:pt x="732" y="1"/>
                    </a:cubicBezTo>
                    <a:cubicBezTo>
                      <a:pt x="391" y="26"/>
                      <a:pt x="1" y="1034"/>
                      <a:pt x="1" y="1034"/>
                    </a:cubicBezTo>
                    <a:lnTo>
                      <a:pt x="240" y="1034"/>
                    </a:lnTo>
                    <a:cubicBezTo>
                      <a:pt x="240" y="1034"/>
                      <a:pt x="291" y="1614"/>
                      <a:pt x="391" y="1614"/>
                    </a:cubicBezTo>
                    <a:cubicBezTo>
                      <a:pt x="618" y="1564"/>
                      <a:pt x="845" y="1501"/>
                      <a:pt x="1072" y="1425"/>
                    </a:cubicBezTo>
                    <a:lnTo>
                      <a:pt x="1072" y="1425"/>
                    </a:lnTo>
                    <a:lnTo>
                      <a:pt x="505" y="2761"/>
                    </a:lnTo>
                    <a:lnTo>
                      <a:pt x="1500" y="2358"/>
                    </a:lnTo>
                    <a:cubicBezTo>
                      <a:pt x="1500" y="2358"/>
                      <a:pt x="1538" y="745"/>
                      <a:pt x="1362" y="505"/>
                    </a:cubicBezTo>
                    <a:cubicBezTo>
                      <a:pt x="1362" y="505"/>
                      <a:pt x="1073" y="0"/>
                      <a:pt x="754"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51"/>
              <p:cNvSpPr/>
              <p:nvPr/>
            </p:nvSpPr>
            <p:spPr>
              <a:xfrm>
                <a:off x="3595625" y="1309550"/>
                <a:ext cx="41275" cy="49075"/>
              </a:xfrm>
              <a:custGeom>
                <a:rect b="b" l="l" r="r" t="t"/>
                <a:pathLst>
                  <a:path extrusionOk="0" h="1963" w="1651">
                    <a:moveTo>
                      <a:pt x="647" y="0"/>
                    </a:moveTo>
                    <a:cubicBezTo>
                      <a:pt x="361" y="0"/>
                      <a:pt x="88" y="112"/>
                      <a:pt x="0" y="375"/>
                    </a:cubicBezTo>
                    <a:cubicBezTo>
                      <a:pt x="0" y="375"/>
                      <a:pt x="240" y="551"/>
                      <a:pt x="366" y="627"/>
                    </a:cubicBezTo>
                    <a:cubicBezTo>
                      <a:pt x="454" y="665"/>
                      <a:pt x="555" y="690"/>
                      <a:pt x="655" y="690"/>
                    </a:cubicBezTo>
                    <a:cubicBezTo>
                      <a:pt x="655" y="690"/>
                      <a:pt x="718" y="551"/>
                      <a:pt x="832" y="551"/>
                    </a:cubicBezTo>
                    <a:cubicBezTo>
                      <a:pt x="945" y="564"/>
                      <a:pt x="920" y="829"/>
                      <a:pt x="832" y="866"/>
                    </a:cubicBezTo>
                    <a:cubicBezTo>
                      <a:pt x="781" y="892"/>
                      <a:pt x="744" y="929"/>
                      <a:pt x="731" y="980"/>
                    </a:cubicBezTo>
                    <a:lnTo>
                      <a:pt x="605" y="1963"/>
                    </a:lnTo>
                    <a:lnTo>
                      <a:pt x="1159" y="1963"/>
                    </a:lnTo>
                    <a:lnTo>
                      <a:pt x="1222" y="1547"/>
                    </a:lnTo>
                    <a:lnTo>
                      <a:pt x="1260" y="1963"/>
                    </a:lnTo>
                    <a:lnTo>
                      <a:pt x="1600" y="1938"/>
                    </a:lnTo>
                    <a:cubicBezTo>
                      <a:pt x="1600" y="1938"/>
                      <a:pt x="1651" y="514"/>
                      <a:pt x="1311" y="224"/>
                    </a:cubicBezTo>
                    <a:cubicBezTo>
                      <a:pt x="1153" y="84"/>
                      <a:pt x="895" y="0"/>
                      <a:pt x="64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51"/>
              <p:cNvSpPr/>
              <p:nvPr/>
            </p:nvSpPr>
            <p:spPr>
              <a:xfrm>
                <a:off x="3594975" y="1337825"/>
                <a:ext cx="7275" cy="5175"/>
              </a:xfrm>
              <a:custGeom>
                <a:rect b="b" l="l" r="r" t="t"/>
                <a:pathLst>
                  <a:path extrusionOk="0" h="207" w="291">
                    <a:moveTo>
                      <a:pt x="291" y="0"/>
                    </a:moveTo>
                    <a:lnTo>
                      <a:pt x="291" y="0"/>
                    </a:lnTo>
                    <a:cubicBezTo>
                      <a:pt x="266" y="50"/>
                      <a:pt x="228" y="101"/>
                      <a:pt x="190" y="139"/>
                    </a:cubicBezTo>
                    <a:cubicBezTo>
                      <a:pt x="143" y="167"/>
                      <a:pt x="95" y="181"/>
                      <a:pt x="48" y="181"/>
                    </a:cubicBezTo>
                    <a:cubicBezTo>
                      <a:pt x="32" y="181"/>
                      <a:pt x="17" y="180"/>
                      <a:pt x="1" y="176"/>
                    </a:cubicBezTo>
                    <a:lnTo>
                      <a:pt x="1" y="176"/>
                    </a:lnTo>
                    <a:cubicBezTo>
                      <a:pt x="29" y="197"/>
                      <a:pt x="64" y="207"/>
                      <a:pt x="101" y="207"/>
                    </a:cubicBezTo>
                    <a:cubicBezTo>
                      <a:pt x="131" y="207"/>
                      <a:pt x="162" y="200"/>
                      <a:pt x="190" y="189"/>
                    </a:cubicBezTo>
                    <a:cubicBezTo>
                      <a:pt x="253" y="151"/>
                      <a:pt x="291" y="76"/>
                      <a:pt x="29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51"/>
              <p:cNvSpPr/>
              <p:nvPr/>
            </p:nvSpPr>
            <p:spPr>
              <a:xfrm rot="381146">
                <a:off x="3585139" y="1327757"/>
                <a:ext cx="6850" cy="11709"/>
              </a:xfrm>
              <a:custGeom>
                <a:rect b="b" l="l" r="r" t="t"/>
                <a:pathLst>
                  <a:path extrusionOk="0" h="341" w="241">
                    <a:moveTo>
                      <a:pt x="152" y="0"/>
                    </a:moveTo>
                    <a:lnTo>
                      <a:pt x="1" y="340"/>
                    </a:lnTo>
                    <a:lnTo>
                      <a:pt x="240" y="340"/>
                    </a:lnTo>
                    <a:lnTo>
                      <a:pt x="1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51"/>
              <p:cNvSpPr/>
              <p:nvPr/>
            </p:nvSpPr>
            <p:spPr>
              <a:xfrm>
                <a:off x="3574825" y="1368850"/>
                <a:ext cx="56725" cy="89950"/>
              </a:xfrm>
              <a:custGeom>
                <a:rect b="b" l="l" r="r" t="t"/>
                <a:pathLst>
                  <a:path extrusionOk="0" h="3598" w="2269">
                    <a:moveTo>
                      <a:pt x="1736" y="1"/>
                    </a:moveTo>
                    <a:cubicBezTo>
                      <a:pt x="1549" y="1"/>
                      <a:pt x="1387" y="107"/>
                      <a:pt x="1387" y="107"/>
                    </a:cubicBezTo>
                    <a:cubicBezTo>
                      <a:pt x="971" y="221"/>
                      <a:pt x="341" y="952"/>
                      <a:pt x="341" y="952"/>
                    </a:cubicBezTo>
                    <a:lnTo>
                      <a:pt x="1021" y="1846"/>
                    </a:lnTo>
                    <a:lnTo>
                      <a:pt x="0" y="2640"/>
                    </a:lnTo>
                    <a:lnTo>
                      <a:pt x="1639" y="3598"/>
                    </a:lnTo>
                    <a:cubicBezTo>
                      <a:pt x="1865" y="3421"/>
                      <a:pt x="2004" y="2867"/>
                      <a:pt x="2143" y="2086"/>
                    </a:cubicBezTo>
                    <a:cubicBezTo>
                      <a:pt x="2269" y="1292"/>
                      <a:pt x="2269" y="347"/>
                      <a:pt x="2017" y="107"/>
                    </a:cubicBezTo>
                    <a:cubicBezTo>
                      <a:pt x="1928" y="28"/>
                      <a:pt x="1829" y="1"/>
                      <a:pt x="173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51"/>
              <p:cNvSpPr/>
              <p:nvPr/>
            </p:nvSpPr>
            <p:spPr>
              <a:xfrm>
                <a:off x="3514975" y="1374525"/>
                <a:ext cx="87275" cy="61750"/>
              </a:xfrm>
              <a:custGeom>
                <a:rect b="b" l="l" r="r" t="t"/>
                <a:pathLst>
                  <a:path extrusionOk="0" h="2470" w="3491">
                    <a:moveTo>
                      <a:pt x="392" y="0"/>
                    </a:moveTo>
                    <a:cubicBezTo>
                      <a:pt x="356" y="0"/>
                      <a:pt x="322" y="6"/>
                      <a:pt x="290" y="19"/>
                    </a:cubicBezTo>
                    <a:cubicBezTo>
                      <a:pt x="290" y="19"/>
                      <a:pt x="252" y="120"/>
                      <a:pt x="341" y="132"/>
                    </a:cubicBezTo>
                    <a:cubicBezTo>
                      <a:pt x="416" y="132"/>
                      <a:pt x="492" y="170"/>
                      <a:pt x="492" y="208"/>
                    </a:cubicBezTo>
                    <a:cubicBezTo>
                      <a:pt x="492" y="246"/>
                      <a:pt x="416" y="309"/>
                      <a:pt x="416" y="309"/>
                    </a:cubicBezTo>
                    <a:cubicBezTo>
                      <a:pt x="303" y="208"/>
                      <a:pt x="177" y="132"/>
                      <a:pt x="51" y="69"/>
                    </a:cubicBezTo>
                    <a:cubicBezTo>
                      <a:pt x="0" y="69"/>
                      <a:pt x="13" y="195"/>
                      <a:pt x="51" y="233"/>
                    </a:cubicBezTo>
                    <a:cubicBezTo>
                      <a:pt x="76" y="271"/>
                      <a:pt x="1601" y="2375"/>
                      <a:pt x="1714" y="2464"/>
                    </a:cubicBezTo>
                    <a:cubicBezTo>
                      <a:pt x="1719" y="2467"/>
                      <a:pt x="1727" y="2469"/>
                      <a:pt x="1737" y="2469"/>
                    </a:cubicBezTo>
                    <a:cubicBezTo>
                      <a:pt x="1967" y="2469"/>
                      <a:pt x="3491" y="1569"/>
                      <a:pt x="3491" y="1569"/>
                    </a:cubicBezTo>
                    <a:lnTo>
                      <a:pt x="2798" y="813"/>
                    </a:lnTo>
                    <a:lnTo>
                      <a:pt x="1853" y="1430"/>
                    </a:lnTo>
                    <a:lnTo>
                      <a:pt x="643" y="384"/>
                    </a:lnTo>
                    <a:cubicBezTo>
                      <a:pt x="643" y="384"/>
                      <a:pt x="643" y="69"/>
                      <a:pt x="504" y="19"/>
                    </a:cubicBezTo>
                    <a:cubicBezTo>
                      <a:pt x="467" y="6"/>
                      <a:pt x="429" y="0"/>
                      <a:pt x="392"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51"/>
              <p:cNvSpPr/>
              <p:nvPr/>
            </p:nvSpPr>
            <p:spPr>
              <a:xfrm>
                <a:off x="3514025" y="1361450"/>
                <a:ext cx="11050" cy="20800"/>
              </a:xfrm>
              <a:custGeom>
                <a:rect b="b" l="l" r="r" t="t"/>
                <a:pathLst>
                  <a:path extrusionOk="0" h="832" w="442">
                    <a:moveTo>
                      <a:pt x="0" y="0"/>
                    </a:moveTo>
                    <a:lnTo>
                      <a:pt x="227" y="668"/>
                    </a:lnTo>
                    <a:lnTo>
                      <a:pt x="442" y="832"/>
                    </a:lnTo>
                    <a:lnTo>
                      <a:pt x="10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51"/>
              <p:cNvSpPr/>
              <p:nvPr/>
            </p:nvSpPr>
            <p:spPr>
              <a:xfrm>
                <a:off x="3491650" y="1434850"/>
                <a:ext cx="122575" cy="139875"/>
              </a:xfrm>
              <a:custGeom>
                <a:rect b="b" l="l" r="r" t="t"/>
                <a:pathLst>
                  <a:path extrusionOk="0" h="5595" w="4903">
                    <a:moveTo>
                      <a:pt x="3327" y="0"/>
                    </a:moveTo>
                    <a:cubicBezTo>
                      <a:pt x="3327" y="0"/>
                      <a:pt x="1248" y="151"/>
                      <a:pt x="1122" y="277"/>
                    </a:cubicBezTo>
                    <a:cubicBezTo>
                      <a:pt x="996" y="403"/>
                      <a:pt x="442" y="5217"/>
                      <a:pt x="442" y="5217"/>
                    </a:cubicBezTo>
                    <a:lnTo>
                      <a:pt x="1" y="5141"/>
                    </a:lnTo>
                    <a:lnTo>
                      <a:pt x="681" y="5595"/>
                    </a:lnTo>
                    <a:lnTo>
                      <a:pt x="1992" y="1462"/>
                    </a:lnTo>
                    <a:cubicBezTo>
                      <a:pt x="2483" y="1651"/>
                      <a:pt x="3000" y="1764"/>
                      <a:pt x="3516" y="1777"/>
                    </a:cubicBezTo>
                    <a:cubicBezTo>
                      <a:pt x="3535" y="1778"/>
                      <a:pt x="3553" y="1778"/>
                      <a:pt x="3571" y="1778"/>
                    </a:cubicBezTo>
                    <a:cubicBezTo>
                      <a:pt x="4419" y="1778"/>
                      <a:pt x="4903" y="920"/>
                      <a:pt x="4903" y="920"/>
                    </a:cubicBezTo>
                    <a:lnTo>
                      <a:pt x="332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51"/>
              <p:cNvSpPr/>
              <p:nvPr/>
            </p:nvSpPr>
            <p:spPr>
              <a:xfrm>
                <a:off x="3502375" y="1419400"/>
                <a:ext cx="44425" cy="117850"/>
              </a:xfrm>
              <a:custGeom>
                <a:rect b="b" l="l" r="r" t="t"/>
                <a:pathLst>
                  <a:path extrusionOk="0" h="4714" w="1777">
                    <a:moveTo>
                      <a:pt x="779" y="1"/>
                    </a:moveTo>
                    <a:cubicBezTo>
                      <a:pt x="776" y="1"/>
                      <a:pt x="772" y="1"/>
                      <a:pt x="769" y="1"/>
                    </a:cubicBezTo>
                    <a:cubicBezTo>
                      <a:pt x="265" y="13"/>
                      <a:pt x="0" y="795"/>
                      <a:pt x="164" y="1311"/>
                    </a:cubicBezTo>
                    <a:cubicBezTo>
                      <a:pt x="340" y="1828"/>
                      <a:pt x="1563" y="4083"/>
                      <a:pt x="1563" y="4083"/>
                    </a:cubicBezTo>
                    <a:lnTo>
                      <a:pt x="1664" y="4713"/>
                    </a:lnTo>
                    <a:lnTo>
                      <a:pt x="1777" y="3995"/>
                    </a:lnTo>
                    <a:lnTo>
                      <a:pt x="1424" y="895"/>
                    </a:lnTo>
                    <a:cubicBezTo>
                      <a:pt x="1424" y="895"/>
                      <a:pt x="1275" y="1"/>
                      <a:pt x="77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64" name="Google Shape;764;p51"/>
          <p:cNvSpPr/>
          <p:nvPr/>
        </p:nvSpPr>
        <p:spPr>
          <a:xfrm>
            <a:off x="1599975" y="4470875"/>
            <a:ext cx="757200" cy="97800"/>
          </a:xfrm>
          <a:prstGeom prst="ellipse">
            <a:avLst/>
          </a:prstGeom>
          <a:solidFill>
            <a:srgbClr val="000000">
              <a:alpha val="3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51"/>
          <p:cNvSpPr/>
          <p:nvPr/>
        </p:nvSpPr>
        <p:spPr>
          <a:xfrm>
            <a:off x="4961263" y="1698915"/>
            <a:ext cx="849480" cy="1012379"/>
          </a:xfrm>
          <a:custGeom>
            <a:rect b="b" l="l" r="r" t="t"/>
            <a:pathLst>
              <a:path extrusionOk="0" h="19359" w="16244">
                <a:moveTo>
                  <a:pt x="8203" y="1"/>
                </a:moveTo>
                <a:cubicBezTo>
                  <a:pt x="6911" y="1"/>
                  <a:pt x="5464" y="522"/>
                  <a:pt x="3882" y="1566"/>
                </a:cubicBezTo>
                <a:cubicBezTo>
                  <a:pt x="3214" y="1994"/>
                  <a:pt x="2571" y="2524"/>
                  <a:pt x="1941" y="3141"/>
                </a:cubicBezTo>
                <a:cubicBezTo>
                  <a:pt x="1324" y="3746"/>
                  <a:pt x="669" y="4489"/>
                  <a:pt x="1" y="5359"/>
                </a:cubicBezTo>
                <a:lnTo>
                  <a:pt x="2218" y="8736"/>
                </a:lnTo>
                <a:cubicBezTo>
                  <a:pt x="2634" y="7778"/>
                  <a:pt x="3113" y="6972"/>
                  <a:pt x="3630" y="6291"/>
                </a:cubicBezTo>
                <a:cubicBezTo>
                  <a:pt x="4134" y="5611"/>
                  <a:pt x="4688" y="5069"/>
                  <a:pt x="5268" y="4691"/>
                </a:cubicBezTo>
                <a:cubicBezTo>
                  <a:pt x="5804" y="4341"/>
                  <a:pt x="6302" y="4162"/>
                  <a:pt x="6778" y="4162"/>
                </a:cubicBezTo>
                <a:cubicBezTo>
                  <a:pt x="6851" y="4162"/>
                  <a:pt x="6923" y="4166"/>
                  <a:pt x="6994" y="4174"/>
                </a:cubicBezTo>
                <a:cubicBezTo>
                  <a:pt x="7511" y="4237"/>
                  <a:pt x="7939" y="4514"/>
                  <a:pt x="8267" y="5006"/>
                </a:cubicBezTo>
                <a:cubicBezTo>
                  <a:pt x="8494" y="5346"/>
                  <a:pt x="8607" y="5737"/>
                  <a:pt x="8632" y="6190"/>
                </a:cubicBezTo>
                <a:cubicBezTo>
                  <a:pt x="8658" y="6644"/>
                  <a:pt x="8595" y="7186"/>
                  <a:pt x="8431" y="7828"/>
                </a:cubicBezTo>
                <a:lnTo>
                  <a:pt x="8153" y="8900"/>
                </a:lnTo>
                <a:cubicBezTo>
                  <a:pt x="7851" y="10097"/>
                  <a:pt x="7738" y="11004"/>
                  <a:pt x="7801" y="11621"/>
                </a:cubicBezTo>
                <a:cubicBezTo>
                  <a:pt x="7851" y="12226"/>
                  <a:pt x="8078" y="12831"/>
                  <a:pt x="8468" y="13411"/>
                </a:cubicBezTo>
                <a:lnTo>
                  <a:pt x="8809" y="13940"/>
                </a:lnTo>
                <a:lnTo>
                  <a:pt x="12690" y="11394"/>
                </a:lnTo>
                <a:lnTo>
                  <a:pt x="12375" y="10916"/>
                </a:lnTo>
                <a:cubicBezTo>
                  <a:pt x="12161" y="10588"/>
                  <a:pt x="12047" y="10248"/>
                  <a:pt x="12022" y="9882"/>
                </a:cubicBezTo>
                <a:cubicBezTo>
                  <a:pt x="11997" y="9517"/>
                  <a:pt x="12072" y="8950"/>
                  <a:pt x="12274" y="8181"/>
                </a:cubicBezTo>
                <a:lnTo>
                  <a:pt x="12564" y="7123"/>
                </a:lnTo>
                <a:cubicBezTo>
                  <a:pt x="12816" y="6039"/>
                  <a:pt x="12904" y="5132"/>
                  <a:pt x="12816" y="4401"/>
                </a:cubicBezTo>
                <a:cubicBezTo>
                  <a:pt x="12728" y="3658"/>
                  <a:pt x="12463" y="2939"/>
                  <a:pt x="11997" y="2234"/>
                </a:cubicBezTo>
                <a:cubicBezTo>
                  <a:pt x="11102" y="860"/>
                  <a:pt x="9955" y="129"/>
                  <a:pt x="8582" y="16"/>
                </a:cubicBezTo>
                <a:cubicBezTo>
                  <a:pt x="8457" y="6"/>
                  <a:pt x="8331" y="1"/>
                  <a:pt x="8203" y="1"/>
                </a:cubicBezTo>
                <a:close/>
                <a:moveTo>
                  <a:pt x="13736" y="12982"/>
                </a:moveTo>
                <a:lnTo>
                  <a:pt x="9855" y="15528"/>
                </a:lnTo>
                <a:lnTo>
                  <a:pt x="12362" y="19358"/>
                </a:lnTo>
                <a:lnTo>
                  <a:pt x="16243" y="16813"/>
                </a:lnTo>
                <a:lnTo>
                  <a:pt x="13736" y="12982"/>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52"/>
          <p:cNvSpPr txBox="1"/>
          <p:nvPr>
            <p:ph type="title"/>
          </p:nvPr>
        </p:nvSpPr>
        <p:spPr>
          <a:xfrm>
            <a:off x="720000" y="367400"/>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Student Voice in Grading</a:t>
            </a:r>
            <a:endParaRPr/>
          </a:p>
        </p:txBody>
      </p:sp>
      <p:sp>
        <p:nvSpPr>
          <p:cNvPr id="771" name="Google Shape;771;p52"/>
          <p:cNvSpPr txBox="1"/>
          <p:nvPr/>
        </p:nvSpPr>
        <p:spPr>
          <a:xfrm>
            <a:off x="1660200" y="3813200"/>
            <a:ext cx="5823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latin typeface="Open Sans"/>
                <a:ea typeface="Open Sans"/>
                <a:cs typeface="Open Sans"/>
                <a:sym typeface="Open Sans"/>
              </a:rPr>
              <a:t>Photo Credit: ajeforum.com</a:t>
            </a:r>
            <a:endParaRPr sz="1000">
              <a:latin typeface="Open Sans"/>
              <a:ea typeface="Open Sans"/>
              <a:cs typeface="Open Sans"/>
              <a:sym typeface="Open Sans"/>
            </a:endParaRPr>
          </a:p>
        </p:txBody>
      </p:sp>
      <p:pic>
        <p:nvPicPr>
          <p:cNvPr id="772" name="Google Shape;772;p52"/>
          <p:cNvPicPr preferRelativeResize="0"/>
          <p:nvPr/>
        </p:nvPicPr>
        <p:blipFill>
          <a:blip r:embed="rId3">
            <a:alphaModFix/>
          </a:blip>
          <a:stretch>
            <a:fillRect/>
          </a:stretch>
        </p:blipFill>
        <p:spPr>
          <a:xfrm>
            <a:off x="2286000" y="1330288"/>
            <a:ext cx="4572000" cy="248292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53"/>
          <p:cNvSpPr txBox="1"/>
          <p:nvPr>
            <p:ph type="title"/>
          </p:nvPr>
        </p:nvSpPr>
        <p:spPr>
          <a:xfrm>
            <a:off x="669750" y="367404"/>
            <a:ext cx="78045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NLU Seed Grant: Grading for Equity</a:t>
            </a:r>
            <a:endParaRPr/>
          </a:p>
        </p:txBody>
      </p:sp>
      <p:sp>
        <p:nvSpPr>
          <p:cNvPr id="778" name="Google Shape;778;p53"/>
          <p:cNvSpPr txBox="1"/>
          <p:nvPr>
            <p:ph idx="1" type="body"/>
          </p:nvPr>
        </p:nvSpPr>
        <p:spPr>
          <a:xfrm>
            <a:off x="612844" y="971649"/>
            <a:ext cx="7704000" cy="37407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SzPts val="2500"/>
              <a:buAutoNum type="arabicPeriod"/>
            </a:pPr>
            <a:r>
              <a:rPr lang="en" sz="2500"/>
              <a:t>What are our current grading policies?</a:t>
            </a:r>
            <a:endParaRPr sz="2500"/>
          </a:p>
          <a:p>
            <a:pPr indent="-387350" lvl="0" marL="457200" rtl="0" algn="l">
              <a:spcBef>
                <a:spcPts val="0"/>
              </a:spcBef>
              <a:spcAft>
                <a:spcPts val="0"/>
              </a:spcAft>
              <a:buSzPts val="2500"/>
              <a:buAutoNum type="arabicPeriod"/>
            </a:pPr>
            <a:r>
              <a:rPr lang="en" sz="2500"/>
              <a:t>What are our actual grading practices?</a:t>
            </a:r>
            <a:endParaRPr sz="2500"/>
          </a:p>
          <a:p>
            <a:pPr indent="-387350" lvl="0" marL="457200" rtl="0" algn="l">
              <a:spcBef>
                <a:spcPts val="0"/>
              </a:spcBef>
              <a:spcAft>
                <a:spcPts val="0"/>
              </a:spcAft>
              <a:buSzPts val="2500"/>
              <a:buAutoNum type="arabicPeriod"/>
            </a:pPr>
            <a:r>
              <a:rPr lang="en" sz="2500"/>
              <a:t>Do </a:t>
            </a:r>
            <a:r>
              <a:rPr lang="en" sz="2500"/>
              <a:t>students</a:t>
            </a:r>
            <a:r>
              <a:rPr lang="en" sz="2500"/>
              <a:t>’ current grades show equitable outcomes?</a:t>
            </a:r>
            <a:endParaRPr sz="2500"/>
          </a:p>
          <a:p>
            <a:pPr indent="-387350" lvl="0" marL="457200" rtl="0" algn="l">
              <a:spcBef>
                <a:spcPts val="0"/>
              </a:spcBef>
              <a:spcAft>
                <a:spcPts val="0"/>
              </a:spcAft>
              <a:buSzPts val="2500"/>
              <a:buAutoNum type="arabicPeriod"/>
            </a:pPr>
            <a:r>
              <a:rPr lang="en" sz="2500"/>
              <a:t>What should we be doing for grading policies and practices?</a:t>
            </a:r>
            <a:endParaRPr sz="2500"/>
          </a:p>
          <a:p>
            <a:pPr indent="-387350" lvl="0" marL="457200" rtl="0" algn="l">
              <a:spcBef>
                <a:spcPts val="0"/>
              </a:spcBef>
              <a:spcAft>
                <a:spcPts val="0"/>
              </a:spcAft>
              <a:buSzPts val="2500"/>
              <a:buAutoNum type="arabicPeriod"/>
            </a:pPr>
            <a:r>
              <a:rPr lang="en" sz="2500"/>
              <a:t>How do changes in grading practices and policies affect the equity of student outcomes? </a:t>
            </a:r>
            <a:endParaRPr sz="25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54"/>
          <p:cNvSpPr/>
          <p:nvPr/>
        </p:nvSpPr>
        <p:spPr>
          <a:xfrm>
            <a:off x="-1" y="97289"/>
            <a:ext cx="2666155" cy="1069537"/>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54"/>
          <p:cNvSpPr/>
          <p:nvPr/>
        </p:nvSpPr>
        <p:spPr>
          <a:xfrm>
            <a:off x="6113173" y="3950468"/>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54"/>
          <p:cNvSpPr txBox="1"/>
          <p:nvPr>
            <p:ph idx="1" type="subTitle"/>
          </p:nvPr>
        </p:nvSpPr>
        <p:spPr>
          <a:xfrm>
            <a:off x="1705175" y="2152295"/>
            <a:ext cx="5748300" cy="1706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Joe Feldman’s </a:t>
            </a:r>
            <a:endParaRPr sz="3000"/>
          </a:p>
          <a:p>
            <a:pPr indent="0" lvl="0" marL="0" rtl="0" algn="ctr">
              <a:spcBef>
                <a:spcPts val="0"/>
              </a:spcBef>
              <a:spcAft>
                <a:spcPts val="0"/>
              </a:spcAft>
              <a:buNone/>
            </a:pPr>
            <a:r>
              <a:rPr i="1" lang="en" sz="3000"/>
              <a:t>Grading for Equity</a:t>
            </a:r>
            <a:endParaRPr i="1" sz="3000"/>
          </a:p>
          <a:p>
            <a:pPr indent="0" lvl="0" marL="0" rtl="0" algn="ctr">
              <a:spcBef>
                <a:spcPts val="0"/>
              </a:spcBef>
              <a:spcAft>
                <a:spcPts val="0"/>
              </a:spcAft>
              <a:buNone/>
            </a:pPr>
            <a:r>
              <a:t/>
            </a:r>
            <a:endParaRPr sz="3000"/>
          </a:p>
          <a:p>
            <a:pPr indent="0" lvl="0" marL="0" rtl="0" algn="ctr">
              <a:spcBef>
                <a:spcPts val="0"/>
              </a:spcBef>
              <a:spcAft>
                <a:spcPts val="0"/>
              </a:spcAft>
              <a:buNone/>
            </a:pPr>
            <a:r>
              <a:t/>
            </a:r>
            <a:endParaRPr sz="3000"/>
          </a:p>
        </p:txBody>
      </p:sp>
      <p:sp>
        <p:nvSpPr>
          <p:cNvPr id="786" name="Google Shape;786;p54"/>
          <p:cNvSpPr/>
          <p:nvPr/>
        </p:nvSpPr>
        <p:spPr>
          <a:xfrm>
            <a:off x="7043059" y="1825438"/>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54"/>
          <p:cNvSpPr/>
          <p:nvPr/>
        </p:nvSpPr>
        <p:spPr>
          <a:xfrm>
            <a:off x="8351956" y="469020"/>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54"/>
          <p:cNvSpPr/>
          <p:nvPr/>
        </p:nvSpPr>
        <p:spPr>
          <a:xfrm>
            <a:off x="1010576" y="4137852"/>
            <a:ext cx="255210" cy="255210"/>
          </a:xfrm>
          <a:custGeom>
            <a:rect b="b" l="l" r="r" t="t"/>
            <a:pathLst>
              <a:path extrusionOk="0" h="1564" w="1564">
                <a:moveTo>
                  <a:pt x="782" y="1"/>
                </a:moveTo>
                <a:cubicBezTo>
                  <a:pt x="341" y="1"/>
                  <a:pt x="1" y="353"/>
                  <a:pt x="1" y="782"/>
                </a:cubicBezTo>
                <a:cubicBezTo>
                  <a:pt x="1" y="1210"/>
                  <a:pt x="341" y="1563"/>
                  <a:pt x="782" y="1563"/>
                </a:cubicBezTo>
                <a:cubicBezTo>
                  <a:pt x="1210" y="1563"/>
                  <a:pt x="1563" y="1210"/>
                  <a:pt x="1563" y="782"/>
                </a:cubicBezTo>
                <a:cubicBezTo>
                  <a:pt x="1563" y="353"/>
                  <a:pt x="1210" y="1"/>
                  <a:pt x="78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54"/>
          <p:cNvSpPr/>
          <p:nvPr/>
        </p:nvSpPr>
        <p:spPr>
          <a:xfrm>
            <a:off x="8236672" y="2936357"/>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54"/>
          <p:cNvSpPr/>
          <p:nvPr/>
        </p:nvSpPr>
        <p:spPr>
          <a:xfrm>
            <a:off x="3618146" y="4745160"/>
            <a:ext cx="94806" cy="81426"/>
          </a:xfrm>
          <a:custGeom>
            <a:rect b="b" l="l" r="r" t="t"/>
            <a:pathLst>
              <a:path extrusionOk="0" h="499" w="581">
                <a:moveTo>
                  <a:pt x="328" y="1"/>
                </a:moveTo>
                <a:cubicBezTo>
                  <a:pt x="114" y="1"/>
                  <a:pt x="1" y="265"/>
                  <a:pt x="152" y="429"/>
                </a:cubicBezTo>
                <a:cubicBezTo>
                  <a:pt x="204" y="477"/>
                  <a:pt x="266" y="498"/>
                  <a:pt x="326" y="498"/>
                </a:cubicBezTo>
                <a:cubicBezTo>
                  <a:pt x="457" y="498"/>
                  <a:pt x="580" y="399"/>
                  <a:pt x="580" y="253"/>
                </a:cubicBezTo>
                <a:cubicBezTo>
                  <a:pt x="580" y="114"/>
                  <a:pt x="467" y="1"/>
                  <a:pt x="3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54"/>
          <p:cNvSpPr/>
          <p:nvPr/>
        </p:nvSpPr>
        <p:spPr>
          <a:xfrm>
            <a:off x="1010564" y="2043601"/>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92" name="Google Shape;792;p54"/>
          <p:cNvGrpSpPr/>
          <p:nvPr/>
        </p:nvGrpSpPr>
        <p:grpSpPr>
          <a:xfrm>
            <a:off x="3989920" y="558152"/>
            <a:ext cx="1186181" cy="1361608"/>
            <a:chOff x="6498000" y="540009"/>
            <a:chExt cx="1849074" cy="2122538"/>
          </a:xfrm>
        </p:grpSpPr>
        <p:sp>
          <p:nvSpPr>
            <p:cNvPr id="793" name="Google Shape;793;p54"/>
            <p:cNvSpPr/>
            <p:nvPr/>
          </p:nvSpPr>
          <p:spPr>
            <a:xfrm>
              <a:off x="6793662" y="804234"/>
              <a:ext cx="1304911" cy="1858313"/>
            </a:xfrm>
            <a:custGeom>
              <a:rect b="b" l="l" r="r" t="t"/>
              <a:pathLst>
                <a:path extrusionOk="0" h="7448" w="5230">
                  <a:moveTo>
                    <a:pt x="3730" y="5683"/>
                  </a:moveTo>
                  <a:cubicBezTo>
                    <a:pt x="3869" y="5935"/>
                    <a:pt x="3856" y="5973"/>
                    <a:pt x="3692" y="6187"/>
                  </a:cubicBezTo>
                  <a:cubicBezTo>
                    <a:pt x="3705" y="6237"/>
                    <a:pt x="3730" y="6288"/>
                    <a:pt x="3755" y="6338"/>
                  </a:cubicBezTo>
                  <a:cubicBezTo>
                    <a:pt x="3781" y="6452"/>
                    <a:pt x="3743" y="6565"/>
                    <a:pt x="3642" y="6628"/>
                  </a:cubicBezTo>
                  <a:cubicBezTo>
                    <a:pt x="3566" y="6679"/>
                    <a:pt x="3491" y="6729"/>
                    <a:pt x="3402" y="6767"/>
                  </a:cubicBezTo>
                  <a:cubicBezTo>
                    <a:pt x="3339" y="6779"/>
                    <a:pt x="3289" y="6830"/>
                    <a:pt x="3264" y="6893"/>
                  </a:cubicBezTo>
                  <a:cubicBezTo>
                    <a:pt x="3163" y="7195"/>
                    <a:pt x="2886" y="7397"/>
                    <a:pt x="2571" y="7409"/>
                  </a:cubicBezTo>
                  <a:cubicBezTo>
                    <a:pt x="2231" y="7447"/>
                    <a:pt x="1916" y="7271"/>
                    <a:pt x="1764" y="6968"/>
                  </a:cubicBezTo>
                  <a:cubicBezTo>
                    <a:pt x="1727" y="6880"/>
                    <a:pt x="1664" y="6817"/>
                    <a:pt x="1575" y="6779"/>
                  </a:cubicBezTo>
                  <a:cubicBezTo>
                    <a:pt x="1374" y="6679"/>
                    <a:pt x="1273" y="6452"/>
                    <a:pt x="1336" y="6237"/>
                  </a:cubicBezTo>
                  <a:cubicBezTo>
                    <a:pt x="1349" y="6187"/>
                    <a:pt x="1336" y="6137"/>
                    <a:pt x="1311" y="6099"/>
                  </a:cubicBezTo>
                  <a:cubicBezTo>
                    <a:pt x="1235" y="5973"/>
                    <a:pt x="1134" y="5834"/>
                    <a:pt x="1235" y="5683"/>
                  </a:cubicBezTo>
                  <a:cubicBezTo>
                    <a:pt x="1248" y="5658"/>
                    <a:pt x="1235" y="5620"/>
                    <a:pt x="1235" y="5595"/>
                  </a:cubicBezTo>
                  <a:cubicBezTo>
                    <a:pt x="1185" y="5406"/>
                    <a:pt x="1197" y="5368"/>
                    <a:pt x="1361" y="5242"/>
                  </a:cubicBezTo>
                  <a:cubicBezTo>
                    <a:pt x="1361" y="5141"/>
                    <a:pt x="1323" y="5040"/>
                    <a:pt x="1260" y="4965"/>
                  </a:cubicBezTo>
                  <a:cubicBezTo>
                    <a:pt x="1210" y="4902"/>
                    <a:pt x="1160" y="4826"/>
                    <a:pt x="1097" y="4776"/>
                  </a:cubicBezTo>
                  <a:cubicBezTo>
                    <a:pt x="819" y="4499"/>
                    <a:pt x="592" y="4184"/>
                    <a:pt x="429" y="3831"/>
                  </a:cubicBezTo>
                  <a:cubicBezTo>
                    <a:pt x="315" y="3629"/>
                    <a:pt x="227" y="3415"/>
                    <a:pt x="164" y="3201"/>
                  </a:cubicBezTo>
                  <a:cubicBezTo>
                    <a:pt x="13" y="2760"/>
                    <a:pt x="0" y="2281"/>
                    <a:pt x="114" y="1827"/>
                  </a:cubicBezTo>
                  <a:cubicBezTo>
                    <a:pt x="227" y="1449"/>
                    <a:pt x="429" y="1109"/>
                    <a:pt x="693" y="832"/>
                  </a:cubicBezTo>
                  <a:cubicBezTo>
                    <a:pt x="908" y="618"/>
                    <a:pt x="1160" y="454"/>
                    <a:pt x="1437" y="340"/>
                  </a:cubicBezTo>
                  <a:cubicBezTo>
                    <a:pt x="1575" y="290"/>
                    <a:pt x="1701" y="214"/>
                    <a:pt x="1840" y="164"/>
                  </a:cubicBezTo>
                  <a:cubicBezTo>
                    <a:pt x="2067" y="101"/>
                    <a:pt x="2306" y="50"/>
                    <a:pt x="2546" y="13"/>
                  </a:cubicBezTo>
                  <a:cubicBezTo>
                    <a:pt x="2684" y="0"/>
                    <a:pt x="2823" y="13"/>
                    <a:pt x="2961" y="50"/>
                  </a:cubicBezTo>
                  <a:cubicBezTo>
                    <a:pt x="3176" y="101"/>
                    <a:pt x="3415" y="139"/>
                    <a:pt x="3629" y="202"/>
                  </a:cubicBezTo>
                  <a:cubicBezTo>
                    <a:pt x="3768" y="265"/>
                    <a:pt x="3907" y="328"/>
                    <a:pt x="4045" y="403"/>
                  </a:cubicBezTo>
                  <a:cubicBezTo>
                    <a:pt x="4335" y="580"/>
                    <a:pt x="4587" y="794"/>
                    <a:pt x="4801" y="1059"/>
                  </a:cubicBezTo>
                  <a:cubicBezTo>
                    <a:pt x="5015" y="1336"/>
                    <a:pt x="5141" y="1663"/>
                    <a:pt x="5179" y="2004"/>
                  </a:cubicBezTo>
                  <a:cubicBezTo>
                    <a:pt x="5230" y="2382"/>
                    <a:pt x="5204" y="2772"/>
                    <a:pt x="5104" y="3138"/>
                  </a:cubicBezTo>
                  <a:cubicBezTo>
                    <a:pt x="5003" y="3453"/>
                    <a:pt x="4864" y="3743"/>
                    <a:pt x="4675" y="3995"/>
                  </a:cubicBezTo>
                  <a:cubicBezTo>
                    <a:pt x="4549" y="4146"/>
                    <a:pt x="4398" y="4284"/>
                    <a:pt x="4247" y="4410"/>
                  </a:cubicBezTo>
                  <a:cubicBezTo>
                    <a:pt x="4146" y="4511"/>
                    <a:pt x="4020" y="4612"/>
                    <a:pt x="3919" y="4725"/>
                  </a:cubicBezTo>
                  <a:cubicBezTo>
                    <a:pt x="3844" y="4839"/>
                    <a:pt x="3755" y="4952"/>
                    <a:pt x="3692" y="5078"/>
                  </a:cubicBezTo>
                  <a:cubicBezTo>
                    <a:pt x="3680" y="5116"/>
                    <a:pt x="3680" y="5166"/>
                    <a:pt x="3705" y="5204"/>
                  </a:cubicBezTo>
                  <a:cubicBezTo>
                    <a:pt x="3856" y="5406"/>
                    <a:pt x="3881" y="5469"/>
                    <a:pt x="3730" y="5683"/>
                  </a:cubicBezTo>
                  <a:close/>
                  <a:moveTo>
                    <a:pt x="3541" y="5116"/>
                  </a:moveTo>
                  <a:cubicBezTo>
                    <a:pt x="3554" y="5091"/>
                    <a:pt x="3554" y="5078"/>
                    <a:pt x="3566" y="5053"/>
                  </a:cubicBezTo>
                  <a:cubicBezTo>
                    <a:pt x="3617" y="4902"/>
                    <a:pt x="3705" y="4763"/>
                    <a:pt x="3818" y="4650"/>
                  </a:cubicBezTo>
                  <a:cubicBezTo>
                    <a:pt x="4045" y="4436"/>
                    <a:pt x="4285" y="4221"/>
                    <a:pt x="4499" y="3995"/>
                  </a:cubicBezTo>
                  <a:cubicBezTo>
                    <a:pt x="4587" y="3906"/>
                    <a:pt x="4663" y="3806"/>
                    <a:pt x="4726" y="3705"/>
                  </a:cubicBezTo>
                  <a:cubicBezTo>
                    <a:pt x="4763" y="3617"/>
                    <a:pt x="4801" y="3541"/>
                    <a:pt x="4839" y="3453"/>
                  </a:cubicBezTo>
                  <a:cubicBezTo>
                    <a:pt x="4902" y="3301"/>
                    <a:pt x="4978" y="3163"/>
                    <a:pt x="5028" y="3012"/>
                  </a:cubicBezTo>
                  <a:cubicBezTo>
                    <a:pt x="5104" y="2722"/>
                    <a:pt x="5129" y="2419"/>
                    <a:pt x="5078" y="2117"/>
                  </a:cubicBezTo>
                  <a:cubicBezTo>
                    <a:pt x="5053" y="1802"/>
                    <a:pt x="4952" y="1500"/>
                    <a:pt x="4776" y="1235"/>
                  </a:cubicBezTo>
                  <a:cubicBezTo>
                    <a:pt x="4587" y="983"/>
                    <a:pt x="4348" y="756"/>
                    <a:pt x="4083" y="580"/>
                  </a:cubicBezTo>
                  <a:cubicBezTo>
                    <a:pt x="3806" y="403"/>
                    <a:pt x="3491" y="277"/>
                    <a:pt x="3163" y="214"/>
                  </a:cubicBezTo>
                  <a:cubicBezTo>
                    <a:pt x="2709" y="88"/>
                    <a:pt x="2231" y="113"/>
                    <a:pt x="1790" y="290"/>
                  </a:cubicBezTo>
                  <a:cubicBezTo>
                    <a:pt x="1563" y="378"/>
                    <a:pt x="1349" y="504"/>
                    <a:pt x="1122" y="605"/>
                  </a:cubicBezTo>
                  <a:cubicBezTo>
                    <a:pt x="1109" y="618"/>
                    <a:pt x="1084" y="630"/>
                    <a:pt x="1071" y="643"/>
                  </a:cubicBezTo>
                  <a:cubicBezTo>
                    <a:pt x="807" y="832"/>
                    <a:pt x="580" y="1071"/>
                    <a:pt x="416" y="1336"/>
                  </a:cubicBezTo>
                  <a:cubicBezTo>
                    <a:pt x="202" y="1676"/>
                    <a:pt x="101" y="2067"/>
                    <a:pt x="114" y="2457"/>
                  </a:cubicBezTo>
                  <a:cubicBezTo>
                    <a:pt x="114" y="2596"/>
                    <a:pt x="139" y="2747"/>
                    <a:pt x="177" y="2886"/>
                  </a:cubicBezTo>
                  <a:cubicBezTo>
                    <a:pt x="227" y="3075"/>
                    <a:pt x="277" y="3251"/>
                    <a:pt x="340" y="3428"/>
                  </a:cubicBezTo>
                  <a:cubicBezTo>
                    <a:pt x="416" y="3617"/>
                    <a:pt x="529" y="3793"/>
                    <a:pt x="618" y="3969"/>
                  </a:cubicBezTo>
                  <a:cubicBezTo>
                    <a:pt x="731" y="4184"/>
                    <a:pt x="870" y="4385"/>
                    <a:pt x="1046" y="4562"/>
                  </a:cubicBezTo>
                  <a:cubicBezTo>
                    <a:pt x="1235" y="4725"/>
                    <a:pt x="1386" y="4940"/>
                    <a:pt x="1487" y="5179"/>
                  </a:cubicBezTo>
                  <a:close/>
                  <a:moveTo>
                    <a:pt x="2205" y="5733"/>
                  </a:moveTo>
                  <a:cubicBezTo>
                    <a:pt x="2508" y="5721"/>
                    <a:pt x="2873" y="5708"/>
                    <a:pt x="3239" y="5683"/>
                  </a:cubicBezTo>
                  <a:cubicBezTo>
                    <a:pt x="3352" y="5683"/>
                    <a:pt x="3453" y="5658"/>
                    <a:pt x="3554" y="5620"/>
                  </a:cubicBezTo>
                  <a:cubicBezTo>
                    <a:pt x="3680" y="5582"/>
                    <a:pt x="3730" y="5519"/>
                    <a:pt x="3718" y="5431"/>
                  </a:cubicBezTo>
                  <a:cubicBezTo>
                    <a:pt x="3705" y="5343"/>
                    <a:pt x="3655" y="5280"/>
                    <a:pt x="3529" y="5255"/>
                  </a:cubicBezTo>
                  <a:cubicBezTo>
                    <a:pt x="3352" y="5229"/>
                    <a:pt x="3176" y="5217"/>
                    <a:pt x="2987" y="5217"/>
                  </a:cubicBezTo>
                  <a:cubicBezTo>
                    <a:pt x="2596" y="5229"/>
                    <a:pt x="2193" y="5255"/>
                    <a:pt x="1802" y="5280"/>
                  </a:cubicBezTo>
                  <a:cubicBezTo>
                    <a:pt x="1664" y="5292"/>
                    <a:pt x="1538" y="5330"/>
                    <a:pt x="1399" y="5368"/>
                  </a:cubicBezTo>
                  <a:cubicBezTo>
                    <a:pt x="1336" y="5381"/>
                    <a:pt x="1298" y="5418"/>
                    <a:pt x="1311" y="5481"/>
                  </a:cubicBezTo>
                  <a:cubicBezTo>
                    <a:pt x="1323" y="5532"/>
                    <a:pt x="1349" y="5582"/>
                    <a:pt x="1386" y="5620"/>
                  </a:cubicBezTo>
                  <a:cubicBezTo>
                    <a:pt x="1449" y="5645"/>
                    <a:pt x="1525" y="5670"/>
                    <a:pt x="1601" y="5683"/>
                  </a:cubicBezTo>
                  <a:cubicBezTo>
                    <a:pt x="1777" y="5696"/>
                    <a:pt x="1953" y="5708"/>
                    <a:pt x="2205" y="5733"/>
                  </a:cubicBezTo>
                  <a:close/>
                  <a:moveTo>
                    <a:pt x="2470" y="6263"/>
                  </a:moveTo>
                  <a:cubicBezTo>
                    <a:pt x="2735" y="6250"/>
                    <a:pt x="2987" y="6237"/>
                    <a:pt x="3251" y="6212"/>
                  </a:cubicBezTo>
                  <a:cubicBezTo>
                    <a:pt x="3377" y="6187"/>
                    <a:pt x="3503" y="6149"/>
                    <a:pt x="3617" y="6086"/>
                  </a:cubicBezTo>
                  <a:cubicBezTo>
                    <a:pt x="3692" y="6061"/>
                    <a:pt x="3743" y="5973"/>
                    <a:pt x="3718" y="5885"/>
                  </a:cubicBezTo>
                  <a:cubicBezTo>
                    <a:pt x="3692" y="5796"/>
                    <a:pt x="3604" y="5733"/>
                    <a:pt x="3516" y="5746"/>
                  </a:cubicBezTo>
                  <a:cubicBezTo>
                    <a:pt x="3327" y="5759"/>
                    <a:pt x="3138" y="5771"/>
                    <a:pt x="2961" y="5784"/>
                  </a:cubicBezTo>
                  <a:cubicBezTo>
                    <a:pt x="2684" y="5796"/>
                    <a:pt x="2420" y="5809"/>
                    <a:pt x="2155" y="5809"/>
                  </a:cubicBezTo>
                  <a:cubicBezTo>
                    <a:pt x="1890" y="5796"/>
                    <a:pt x="1651" y="5759"/>
                    <a:pt x="1399" y="5746"/>
                  </a:cubicBezTo>
                  <a:cubicBezTo>
                    <a:pt x="1311" y="5733"/>
                    <a:pt x="1260" y="5771"/>
                    <a:pt x="1286" y="5859"/>
                  </a:cubicBezTo>
                  <a:cubicBezTo>
                    <a:pt x="1311" y="5935"/>
                    <a:pt x="1361" y="6011"/>
                    <a:pt x="1412" y="6061"/>
                  </a:cubicBezTo>
                  <a:cubicBezTo>
                    <a:pt x="1512" y="6162"/>
                    <a:pt x="1651" y="6212"/>
                    <a:pt x="1790" y="6225"/>
                  </a:cubicBezTo>
                  <a:cubicBezTo>
                    <a:pt x="2016" y="6237"/>
                    <a:pt x="2243" y="6263"/>
                    <a:pt x="2470" y="6263"/>
                  </a:cubicBezTo>
                  <a:close/>
                  <a:moveTo>
                    <a:pt x="1449" y="6237"/>
                  </a:moveTo>
                  <a:cubicBezTo>
                    <a:pt x="1399" y="6288"/>
                    <a:pt x="1386" y="6351"/>
                    <a:pt x="1412" y="6427"/>
                  </a:cubicBezTo>
                  <a:cubicBezTo>
                    <a:pt x="1462" y="6603"/>
                    <a:pt x="1626" y="6742"/>
                    <a:pt x="1815" y="6754"/>
                  </a:cubicBezTo>
                  <a:cubicBezTo>
                    <a:pt x="2231" y="6817"/>
                    <a:pt x="2646" y="6817"/>
                    <a:pt x="3050" y="6742"/>
                  </a:cubicBezTo>
                  <a:cubicBezTo>
                    <a:pt x="3213" y="6716"/>
                    <a:pt x="3377" y="6653"/>
                    <a:pt x="3529" y="6578"/>
                  </a:cubicBezTo>
                  <a:cubicBezTo>
                    <a:pt x="3692" y="6502"/>
                    <a:pt x="3705" y="6414"/>
                    <a:pt x="3579" y="6250"/>
                  </a:cubicBezTo>
                  <a:cubicBezTo>
                    <a:pt x="2873" y="6389"/>
                    <a:pt x="2155" y="6389"/>
                    <a:pt x="1449" y="6237"/>
                  </a:cubicBezTo>
                  <a:close/>
                  <a:moveTo>
                    <a:pt x="3163" y="6817"/>
                  </a:moveTo>
                  <a:cubicBezTo>
                    <a:pt x="2735" y="6905"/>
                    <a:pt x="2294" y="6918"/>
                    <a:pt x="1853" y="6842"/>
                  </a:cubicBezTo>
                  <a:cubicBezTo>
                    <a:pt x="1953" y="7145"/>
                    <a:pt x="2243" y="7346"/>
                    <a:pt x="2558" y="7321"/>
                  </a:cubicBezTo>
                  <a:cubicBezTo>
                    <a:pt x="2848" y="7296"/>
                    <a:pt x="3087" y="7094"/>
                    <a:pt x="3163" y="6817"/>
                  </a:cubicBezTo>
                  <a:close/>
                </a:path>
              </a:pathLst>
            </a:cu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54"/>
            <p:cNvSpPr/>
            <p:nvPr/>
          </p:nvSpPr>
          <p:spPr>
            <a:xfrm>
              <a:off x="6818862" y="826190"/>
              <a:ext cx="1254511" cy="1270479"/>
            </a:xfrm>
            <a:custGeom>
              <a:rect b="b" l="l" r="r" t="t"/>
              <a:pathLst>
                <a:path extrusionOk="0" h="5092" w="5028">
                  <a:moveTo>
                    <a:pt x="3440" y="5028"/>
                  </a:moveTo>
                  <a:lnTo>
                    <a:pt x="1386" y="5091"/>
                  </a:lnTo>
                  <a:cubicBezTo>
                    <a:pt x="1298" y="4852"/>
                    <a:pt x="1147" y="4637"/>
                    <a:pt x="945" y="4474"/>
                  </a:cubicBezTo>
                  <a:cubicBezTo>
                    <a:pt x="769" y="4297"/>
                    <a:pt x="630" y="4108"/>
                    <a:pt x="529" y="3881"/>
                  </a:cubicBezTo>
                  <a:cubicBezTo>
                    <a:pt x="441" y="3705"/>
                    <a:pt x="328" y="3529"/>
                    <a:pt x="252" y="3340"/>
                  </a:cubicBezTo>
                  <a:cubicBezTo>
                    <a:pt x="176" y="3163"/>
                    <a:pt x="126" y="2987"/>
                    <a:pt x="88" y="2798"/>
                  </a:cubicBezTo>
                  <a:cubicBezTo>
                    <a:pt x="38" y="2659"/>
                    <a:pt x="25" y="2520"/>
                    <a:pt x="13" y="2369"/>
                  </a:cubicBezTo>
                  <a:cubicBezTo>
                    <a:pt x="0" y="1979"/>
                    <a:pt x="113" y="1588"/>
                    <a:pt x="328" y="1260"/>
                  </a:cubicBezTo>
                  <a:cubicBezTo>
                    <a:pt x="491" y="983"/>
                    <a:pt x="706" y="744"/>
                    <a:pt x="970" y="555"/>
                  </a:cubicBezTo>
                  <a:cubicBezTo>
                    <a:pt x="996" y="542"/>
                    <a:pt x="1008" y="530"/>
                    <a:pt x="1033" y="517"/>
                  </a:cubicBezTo>
                  <a:cubicBezTo>
                    <a:pt x="1248" y="416"/>
                    <a:pt x="1474" y="290"/>
                    <a:pt x="1701" y="202"/>
                  </a:cubicBezTo>
                  <a:cubicBezTo>
                    <a:pt x="2130" y="25"/>
                    <a:pt x="2621" y="0"/>
                    <a:pt x="3075" y="126"/>
                  </a:cubicBezTo>
                  <a:cubicBezTo>
                    <a:pt x="3390" y="189"/>
                    <a:pt x="3705" y="315"/>
                    <a:pt x="3995" y="492"/>
                  </a:cubicBezTo>
                  <a:cubicBezTo>
                    <a:pt x="4259" y="668"/>
                    <a:pt x="4486" y="895"/>
                    <a:pt x="4688" y="1160"/>
                  </a:cubicBezTo>
                  <a:cubicBezTo>
                    <a:pt x="4851" y="1412"/>
                    <a:pt x="4965" y="1727"/>
                    <a:pt x="4990" y="2042"/>
                  </a:cubicBezTo>
                  <a:cubicBezTo>
                    <a:pt x="5028" y="2331"/>
                    <a:pt x="5003" y="2634"/>
                    <a:pt x="4927" y="2924"/>
                  </a:cubicBezTo>
                  <a:cubicBezTo>
                    <a:pt x="4877" y="3075"/>
                    <a:pt x="4801" y="3226"/>
                    <a:pt x="4738" y="3377"/>
                  </a:cubicBezTo>
                  <a:cubicBezTo>
                    <a:pt x="4713" y="3453"/>
                    <a:pt x="4675" y="3541"/>
                    <a:pt x="4625" y="3617"/>
                  </a:cubicBezTo>
                  <a:cubicBezTo>
                    <a:pt x="4562" y="3718"/>
                    <a:pt x="4499" y="3818"/>
                    <a:pt x="4410" y="3907"/>
                  </a:cubicBezTo>
                  <a:cubicBezTo>
                    <a:pt x="4184" y="4133"/>
                    <a:pt x="3957" y="4348"/>
                    <a:pt x="3730" y="4562"/>
                  </a:cubicBezTo>
                  <a:cubicBezTo>
                    <a:pt x="3604" y="4675"/>
                    <a:pt x="3516" y="4814"/>
                    <a:pt x="3465" y="4978"/>
                  </a:cubicBezTo>
                  <a:cubicBezTo>
                    <a:pt x="3453" y="4990"/>
                    <a:pt x="3453" y="5003"/>
                    <a:pt x="3440" y="5028"/>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54"/>
            <p:cNvSpPr/>
            <p:nvPr/>
          </p:nvSpPr>
          <p:spPr>
            <a:xfrm>
              <a:off x="7538679" y="851390"/>
              <a:ext cx="534689" cy="1232555"/>
            </a:xfrm>
            <a:custGeom>
              <a:rect b="b" l="l" r="r" t="t"/>
              <a:pathLst>
                <a:path extrusionOk="0" h="4940" w="2143">
                  <a:moveTo>
                    <a:pt x="2092" y="1941"/>
                  </a:moveTo>
                  <a:cubicBezTo>
                    <a:pt x="2067" y="1613"/>
                    <a:pt x="1966" y="1311"/>
                    <a:pt x="1790" y="1046"/>
                  </a:cubicBezTo>
                  <a:cubicBezTo>
                    <a:pt x="1601" y="794"/>
                    <a:pt x="1362" y="567"/>
                    <a:pt x="1097" y="391"/>
                  </a:cubicBezTo>
                  <a:cubicBezTo>
                    <a:pt x="820" y="214"/>
                    <a:pt x="505" y="88"/>
                    <a:pt x="177" y="25"/>
                  </a:cubicBezTo>
                  <a:lnTo>
                    <a:pt x="64" y="0"/>
                  </a:lnTo>
                  <a:cubicBezTo>
                    <a:pt x="26" y="13"/>
                    <a:pt x="1" y="50"/>
                    <a:pt x="13" y="88"/>
                  </a:cubicBezTo>
                  <a:cubicBezTo>
                    <a:pt x="51" y="177"/>
                    <a:pt x="101" y="240"/>
                    <a:pt x="164" y="303"/>
                  </a:cubicBezTo>
                  <a:cubicBezTo>
                    <a:pt x="341" y="441"/>
                    <a:pt x="530" y="580"/>
                    <a:pt x="719" y="706"/>
                  </a:cubicBezTo>
                  <a:cubicBezTo>
                    <a:pt x="1236" y="1033"/>
                    <a:pt x="1576" y="1449"/>
                    <a:pt x="1664" y="2067"/>
                  </a:cubicBezTo>
                  <a:cubicBezTo>
                    <a:pt x="1740" y="2407"/>
                    <a:pt x="1714" y="2747"/>
                    <a:pt x="1601" y="3075"/>
                  </a:cubicBezTo>
                  <a:cubicBezTo>
                    <a:pt x="1450" y="3365"/>
                    <a:pt x="1236" y="3604"/>
                    <a:pt x="984" y="3806"/>
                  </a:cubicBezTo>
                  <a:cubicBezTo>
                    <a:pt x="807" y="3957"/>
                    <a:pt x="215" y="4637"/>
                    <a:pt x="379" y="4940"/>
                  </a:cubicBezTo>
                  <a:lnTo>
                    <a:pt x="543" y="4940"/>
                  </a:lnTo>
                  <a:cubicBezTo>
                    <a:pt x="555" y="4914"/>
                    <a:pt x="568" y="4902"/>
                    <a:pt x="580" y="4877"/>
                  </a:cubicBezTo>
                  <a:cubicBezTo>
                    <a:pt x="618" y="4725"/>
                    <a:pt x="706" y="4587"/>
                    <a:pt x="832" y="4473"/>
                  </a:cubicBezTo>
                  <a:cubicBezTo>
                    <a:pt x="1059" y="4259"/>
                    <a:pt x="1299" y="4045"/>
                    <a:pt x="1513" y="3818"/>
                  </a:cubicBezTo>
                  <a:cubicBezTo>
                    <a:pt x="1601" y="3730"/>
                    <a:pt x="1677" y="3629"/>
                    <a:pt x="1740" y="3528"/>
                  </a:cubicBezTo>
                  <a:cubicBezTo>
                    <a:pt x="1777" y="3440"/>
                    <a:pt x="1815" y="3365"/>
                    <a:pt x="1853" y="3276"/>
                  </a:cubicBezTo>
                  <a:cubicBezTo>
                    <a:pt x="1916" y="3125"/>
                    <a:pt x="1979" y="2986"/>
                    <a:pt x="2029" y="2835"/>
                  </a:cubicBezTo>
                  <a:cubicBezTo>
                    <a:pt x="2118" y="2545"/>
                    <a:pt x="2143" y="2230"/>
                    <a:pt x="2092" y="1941"/>
                  </a:cubicBezTo>
                  <a:close/>
                </a:path>
              </a:pathLst>
            </a:custGeom>
            <a:solidFill>
              <a:srgbClr val="595959">
                <a:alpha val="12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54"/>
            <p:cNvSpPr/>
            <p:nvPr/>
          </p:nvSpPr>
          <p:spPr>
            <a:xfrm>
              <a:off x="7117517" y="2105649"/>
              <a:ext cx="607046" cy="129244"/>
            </a:xfrm>
            <a:custGeom>
              <a:rect b="b" l="l" r="r" t="t"/>
              <a:pathLst>
                <a:path extrusionOk="0" h="518" w="2433">
                  <a:moveTo>
                    <a:pt x="907" y="517"/>
                  </a:moveTo>
                  <a:cubicBezTo>
                    <a:pt x="655" y="492"/>
                    <a:pt x="479" y="480"/>
                    <a:pt x="303" y="467"/>
                  </a:cubicBezTo>
                  <a:cubicBezTo>
                    <a:pt x="227" y="454"/>
                    <a:pt x="151" y="429"/>
                    <a:pt x="88" y="404"/>
                  </a:cubicBezTo>
                  <a:cubicBezTo>
                    <a:pt x="51" y="366"/>
                    <a:pt x="25" y="316"/>
                    <a:pt x="13" y="265"/>
                  </a:cubicBezTo>
                  <a:cubicBezTo>
                    <a:pt x="0" y="202"/>
                    <a:pt x="51" y="165"/>
                    <a:pt x="101" y="152"/>
                  </a:cubicBezTo>
                  <a:cubicBezTo>
                    <a:pt x="240" y="114"/>
                    <a:pt x="366" y="76"/>
                    <a:pt x="504" y="64"/>
                  </a:cubicBezTo>
                  <a:cubicBezTo>
                    <a:pt x="895" y="39"/>
                    <a:pt x="1285" y="13"/>
                    <a:pt x="1689" y="1"/>
                  </a:cubicBezTo>
                  <a:cubicBezTo>
                    <a:pt x="1878" y="1"/>
                    <a:pt x="2054" y="13"/>
                    <a:pt x="2231" y="39"/>
                  </a:cubicBezTo>
                  <a:cubicBezTo>
                    <a:pt x="2357" y="64"/>
                    <a:pt x="2407" y="114"/>
                    <a:pt x="2420" y="215"/>
                  </a:cubicBezTo>
                  <a:cubicBezTo>
                    <a:pt x="2432" y="316"/>
                    <a:pt x="2382" y="366"/>
                    <a:pt x="2268" y="404"/>
                  </a:cubicBezTo>
                  <a:cubicBezTo>
                    <a:pt x="2155" y="442"/>
                    <a:pt x="2054" y="467"/>
                    <a:pt x="1953" y="467"/>
                  </a:cubicBezTo>
                  <a:cubicBezTo>
                    <a:pt x="1575" y="492"/>
                    <a:pt x="1210" y="505"/>
                    <a:pt x="907" y="517"/>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54"/>
            <p:cNvSpPr/>
            <p:nvPr/>
          </p:nvSpPr>
          <p:spPr>
            <a:xfrm>
              <a:off x="7108036" y="2234643"/>
              <a:ext cx="619521" cy="132238"/>
            </a:xfrm>
            <a:custGeom>
              <a:rect b="b" l="l" r="r" t="t"/>
              <a:pathLst>
                <a:path extrusionOk="0" h="530" w="2483">
                  <a:moveTo>
                    <a:pt x="1223" y="530"/>
                  </a:moveTo>
                  <a:cubicBezTo>
                    <a:pt x="983" y="517"/>
                    <a:pt x="756" y="504"/>
                    <a:pt x="530" y="492"/>
                  </a:cubicBezTo>
                  <a:cubicBezTo>
                    <a:pt x="391" y="479"/>
                    <a:pt x="252" y="416"/>
                    <a:pt x="164" y="328"/>
                  </a:cubicBezTo>
                  <a:cubicBezTo>
                    <a:pt x="101" y="265"/>
                    <a:pt x="51" y="202"/>
                    <a:pt x="26" y="126"/>
                  </a:cubicBezTo>
                  <a:cubicBezTo>
                    <a:pt x="0" y="38"/>
                    <a:pt x="51" y="0"/>
                    <a:pt x="139" y="0"/>
                  </a:cubicBezTo>
                  <a:cubicBezTo>
                    <a:pt x="391" y="26"/>
                    <a:pt x="643" y="63"/>
                    <a:pt x="895" y="76"/>
                  </a:cubicBezTo>
                  <a:cubicBezTo>
                    <a:pt x="1147" y="76"/>
                    <a:pt x="1424" y="63"/>
                    <a:pt x="1701" y="51"/>
                  </a:cubicBezTo>
                  <a:cubicBezTo>
                    <a:pt x="1878" y="38"/>
                    <a:pt x="2067" y="26"/>
                    <a:pt x="2256" y="13"/>
                  </a:cubicBezTo>
                  <a:cubicBezTo>
                    <a:pt x="2344" y="0"/>
                    <a:pt x="2432" y="63"/>
                    <a:pt x="2458" y="152"/>
                  </a:cubicBezTo>
                  <a:cubicBezTo>
                    <a:pt x="2483" y="227"/>
                    <a:pt x="2432" y="315"/>
                    <a:pt x="2357" y="353"/>
                  </a:cubicBezTo>
                  <a:cubicBezTo>
                    <a:pt x="2243" y="404"/>
                    <a:pt x="2117" y="454"/>
                    <a:pt x="1991" y="467"/>
                  </a:cubicBezTo>
                  <a:cubicBezTo>
                    <a:pt x="1727" y="504"/>
                    <a:pt x="1475" y="517"/>
                    <a:pt x="1223" y="53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54"/>
            <p:cNvSpPr/>
            <p:nvPr/>
          </p:nvSpPr>
          <p:spPr>
            <a:xfrm>
              <a:off x="7142468" y="2360393"/>
              <a:ext cx="575608" cy="144962"/>
            </a:xfrm>
            <a:custGeom>
              <a:rect b="b" l="l" r="r" t="t"/>
              <a:pathLst>
                <a:path extrusionOk="0" h="581" w="2307">
                  <a:moveTo>
                    <a:pt x="51" y="0"/>
                  </a:moveTo>
                  <a:cubicBezTo>
                    <a:pt x="757" y="152"/>
                    <a:pt x="1488" y="152"/>
                    <a:pt x="2194" y="13"/>
                  </a:cubicBezTo>
                  <a:cubicBezTo>
                    <a:pt x="2307" y="177"/>
                    <a:pt x="2307" y="265"/>
                    <a:pt x="2131" y="341"/>
                  </a:cubicBezTo>
                  <a:cubicBezTo>
                    <a:pt x="1979" y="416"/>
                    <a:pt x="1828" y="467"/>
                    <a:pt x="1664" y="505"/>
                  </a:cubicBezTo>
                  <a:cubicBezTo>
                    <a:pt x="1248" y="580"/>
                    <a:pt x="833" y="580"/>
                    <a:pt x="417" y="517"/>
                  </a:cubicBezTo>
                  <a:cubicBezTo>
                    <a:pt x="228" y="505"/>
                    <a:pt x="64" y="366"/>
                    <a:pt x="26" y="177"/>
                  </a:cubicBezTo>
                  <a:cubicBezTo>
                    <a:pt x="1" y="114"/>
                    <a:pt x="14" y="51"/>
                    <a:pt x="5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54"/>
            <p:cNvSpPr/>
            <p:nvPr/>
          </p:nvSpPr>
          <p:spPr>
            <a:xfrm>
              <a:off x="7173905" y="1483136"/>
              <a:ext cx="506495" cy="544170"/>
            </a:xfrm>
            <a:custGeom>
              <a:rect b="b" l="l" r="r" t="t"/>
              <a:pathLst>
                <a:path extrusionOk="0" h="2181" w="2030">
                  <a:moveTo>
                    <a:pt x="1022" y="202"/>
                  </a:moveTo>
                  <a:cubicBezTo>
                    <a:pt x="883" y="89"/>
                    <a:pt x="845" y="102"/>
                    <a:pt x="669" y="265"/>
                  </a:cubicBezTo>
                  <a:cubicBezTo>
                    <a:pt x="694" y="303"/>
                    <a:pt x="707" y="341"/>
                    <a:pt x="719" y="379"/>
                  </a:cubicBezTo>
                  <a:cubicBezTo>
                    <a:pt x="744" y="417"/>
                    <a:pt x="770" y="492"/>
                    <a:pt x="782" y="555"/>
                  </a:cubicBezTo>
                  <a:cubicBezTo>
                    <a:pt x="807" y="606"/>
                    <a:pt x="807" y="694"/>
                    <a:pt x="732" y="732"/>
                  </a:cubicBezTo>
                  <a:cubicBezTo>
                    <a:pt x="656" y="757"/>
                    <a:pt x="606" y="707"/>
                    <a:pt x="555" y="656"/>
                  </a:cubicBezTo>
                  <a:cubicBezTo>
                    <a:pt x="492" y="543"/>
                    <a:pt x="467" y="417"/>
                    <a:pt x="505" y="303"/>
                  </a:cubicBezTo>
                  <a:cubicBezTo>
                    <a:pt x="505" y="291"/>
                    <a:pt x="492" y="278"/>
                    <a:pt x="492" y="265"/>
                  </a:cubicBezTo>
                  <a:cubicBezTo>
                    <a:pt x="404" y="202"/>
                    <a:pt x="291" y="139"/>
                    <a:pt x="190" y="215"/>
                  </a:cubicBezTo>
                  <a:cubicBezTo>
                    <a:pt x="102" y="291"/>
                    <a:pt x="140" y="404"/>
                    <a:pt x="165" y="505"/>
                  </a:cubicBezTo>
                  <a:cubicBezTo>
                    <a:pt x="278" y="996"/>
                    <a:pt x="467" y="1463"/>
                    <a:pt x="530" y="1967"/>
                  </a:cubicBezTo>
                  <a:cubicBezTo>
                    <a:pt x="543" y="1992"/>
                    <a:pt x="543" y="2017"/>
                    <a:pt x="555" y="2042"/>
                  </a:cubicBezTo>
                  <a:cubicBezTo>
                    <a:pt x="568" y="2093"/>
                    <a:pt x="568" y="2143"/>
                    <a:pt x="505" y="2156"/>
                  </a:cubicBezTo>
                  <a:cubicBezTo>
                    <a:pt x="442" y="2156"/>
                    <a:pt x="442" y="2105"/>
                    <a:pt x="429" y="2055"/>
                  </a:cubicBezTo>
                  <a:cubicBezTo>
                    <a:pt x="404" y="1904"/>
                    <a:pt x="379" y="1765"/>
                    <a:pt x="341" y="1614"/>
                  </a:cubicBezTo>
                  <a:cubicBezTo>
                    <a:pt x="291" y="1400"/>
                    <a:pt x="228" y="1173"/>
                    <a:pt x="177" y="959"/>
                  </a:cubicBezTo>
                  <a:cubicBezTo>
                    <a:pt x="114" y="744"/>
                    <a:pt x="77" y="555"/>
                    <a:pt x="39" y="354"/>
                  </a:cubicBezTo>
                  <a:cubicBezTo>
                    <a:pt x="1" y="190"/>
                    <a:pt x="140" y="51"/>
                    <a:pt x="303" y="76"/>
                  </a:cubicBezTo>
                  <a:cubicBezTo>
                    <a:pt x="354" y="76"/>
                    <a:pt x="404" y="89"/>
                    <a:pt x="442" y="114"/>
                  </a:cubicBezTo>
                  <a:cubicBezTo>
                    <a:pt x="480" y="127"/>
                    <a:pt x="518" y="152"/>
                    <a:pt x="555" y="177"/>
                  </a:cubicBezTo>
                  <a:cubicBezTo>
                    <a:pt x="644" y="114"/>
                    <a:pt x="732" y="64"/>
                    <a:pt x="820" y="26"/>
                  </a:cubicBezTo>
                  <a:cubicBezTo>
                    <a:pt x="933" y="26"/>
                    <a:pt x="1034" y="51"/>
                    <a:pt x="1135" y="89"/>
                  </a:cubicBezTo>
                  <a:cubicBezTo>
                    <a:pt x="1248" y="13"/>
                    <a:pt x="1387" y="1"/>
                    <a:pt x="1500" y="76"/>
                  </a:cubicBezTo>
                  <a:cubicBezTo>
                    <a:pt x="1551" y="89"/>
                    <a:pt x="1601" y="89"/>
                    <a:pt x="1639" y="89"/>
                  </a:cubicBezTo>
                  <a:cubicBezTo>
                    <a:pt x="1891" y="64"/>
                    <a:pt x="2030" y="215"/>
                    <a:pt x="1929" y="467"/>
                  </a:cubicBezTo>
                  <a:cubicBezTo>
                    <a:pt x="1752" y="921"/>
                    <a:pt x="1626" y="1400"/>
                    <a:pt x="1589" y="1878"/>
                  </a:cubicBezTo>
                  <a:cubicBezTo>
                    <a:pt x="1589" y="1941"/>
                    <a:pt x="1589" y="2017"/>
                    <a:pt x="1589" y="2080"/>
                  </a:cubicBezTo>
                  <a:cubicBezTo>
                    <a:pt x="1576" y="2118"/>
                    <a:pt x="1538" y="2156"/>
                    <a:pt x="1500" y="2168"/>
                  </a:cubicBezTo>
                  <a:cubicBezTo>
                    <a:pt x="1450" y="2181"/>
                    <a:pt x="1437" y="2118"/>
                    <a:pt x="1450" y="2067"/>
                  </a:cubicBezTo>
                  <a:cubicBezTo>
                    <a:pt x="1488" y="1841"/>
                    <a:pt x="1513" y="1601"/>
                    <a:pt x="1551" y="1374"/>
                  </a:cubicBezTo>
                  <a:cubicBezTo>
                    <a:pt x="1614" y="1047"/>
                    <a:pt x="1702" y="732"/>
                    <a:pt x="1828" y="442"/>
                  </a:cubicBezTo>
                  <a:cubicBezTo>
                    <a:pt x="1866" y="366"/>
                    <a:pt x="1853" y="291"/>
                    <a:pt x="1803" y="240"/>
                  </a:cubicBezTo>
                  <a:cubicBezTo>
                    <a:pt x="1740" y="190"/>
                    <a:pt x="1664" y="177"/>
                    <a:pt x="1614" y="228"/>
                  </a:cubicBezTo>
                  <a:cubicBezTo>
                    <a:pt x="1614" y="291"/>
                    <a:pt x="1614" y="366"/>
                    <a:pt x="1614" y="442"/>
                  </a:cubicBezTo>
                  <a:cubicBezTo>
                    <a:pt x="1614" y="505"/>
                    <a:pt x="1601" y="580"/>
                    <a:pt x="1589" y="644"/>
                  </a:cubicBezTo>
                  <a:cubicBezTo>
                    <a:pt x="1576" y="719"/>
                    <a:pt x="1500" y="757"/>
                    <a:pt x="1425" y="744"/>
                  </a:cubicBezTo>
                  <a:cubicBezTo>
                    <a:pt x="1349" y="744"/>
                    <a:pt x="1299" y="669"/>
                    <a:pt x="1324" y="606"/>
                  </a:cubicBezTo>
                  <a:cubicBezTo>
                    <a:pt x="1337" y="454"/>
                    <a:pt x="1362" y="316"/>
                    <a:pt x="1387" y="165"/>
                  </a:cubicBezTo>
                  <a:cubicBezTo>
                    <a:pt x="1337" y="102"/>
                    <a:pt x="1274" y="139"/>
                    <a:pt x="1211" y="177"/>
                  </a:cubicBezTo>
                  <a:cubicBezTo>
                    <a:pt x="1148" y="228"/>
                    <a:pt x="1185" y="278"/>
                    <a:pt x="1185" y="341"/>
                  </a:cubicBezTo>
                  <a:cubicBezTo>
                    <a:pt x="1185" y="442"/>
                    <a:pt x="1185" y="555"/>
                    <a:pt x="1173" y="656"/>
                  </a:cubicBezTo>
                  <a:cubicBezTo>
                    <a:pt x="1173" y="694"/>
                    <a:pt x="1110" y="757"/>
                    <a:pt x="1072" y="757"/>
                  </a:cubicBezTo>
                  <a:cubicBezTo>
                    <a:pt x="1022" y="744"/>
                    <a:pt x="971" y="719"/>
                    <a:pt x="946" y="681"/>
                  </a:cubicBezTo>
                  <a:cubicBezTo>
                    <a:pt x="870" y="568"/>
                    <a:pt x="921" y="454"/>
                    <a:pt x="946" y="341"/>
                  </a:cubicBezTo>
                  <a:cubicBezTo>
                    <a:pt x="971" y="291"/>
                    <a:pt x="996" y="240"/>
                    <a:pt x="1022" y="202"/>
                  </a:cubicBezTo>
                  <a:close/>
                  <a:moveTo>
                    <a:pt x="1097" y="328"/>
                  </a:moveTo>
                  <a:cubicBezTo>
                    <a:pt x="1022" y="417"/>
                    <a:pt x="1022" y="543"/>
                    <a:pt x="1085" y="644"/>
                  </a:cubicBezTo>
                  <a:cubicBezTo>
                    <a:pt x="1122" y="543"/>
                    <a:pt x="1173" y="442"/>
                    <a:pt x="1097" y="328"/>
                  </a:cubicBezTo>
                  <a:close/>
                  <a:moveTo>
                    <a:pt x="1500" y="316"/>
                  </a:moveTo>
                  <a:cubicBezTo>
                    <a:pt x="1437" y="404"/>
                    <a:pt x="1437" y="530"/>
                    <a:pt x="1500" y="618"/>
                  </a:cubicBezTo>
                  <a:cubicBezTo>
                    <a:pt x="1526" y="505"/>
                    <a:pt x="1563" y="417"/>
                    <a:pt x="1500" y="316"/>
                  </a:cubicBezTo>
                  <a:close/>
                  <a:moveTo>
                    <a:pt x="606" y="379"/>
                  </a:moveTo>
                  <a:cubicBezTo>
                    <a:pt x="606" y="492"/>
                    <a:pt x="606" y="568"/>
                    <a:pt x="694" y="606"/>
                  </a:cubicBezTo>
                  <a:cubicBezTo>
                    <a:pt x="719" y="517"/>
                    <a:pt x="681" y="454"/>
                    <a:pt x="606" y="39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54"/>
            <p:cNvSpPr/>
            <p:nvPr/>
          </p:nvSpPr>
          <p:spPr>
            <a:xfrm>
              <a:off x="6963324" y="977141"/>
              <a:ext cx="408939" cy="383739"/>
            </a:xfrm>
            <a:custGeom>
              <a:rect b="b" l="l" r="r" t="t"/>
              <a:pathLst>
                <a:path extrusionOk="0" h="1538" w="1639">
                  <a:moveTo>
                    <a:pt x="1" y="1222"/>
                  </a:moveTo>
                  <a:cubicBezTo>
                    <a:pt x="1" y="819"/>
                    <a:pt x="291" y="240"/>
                    <a:pt x="769" y="114"/>
                  </a:cubicBezTo>
                  <a:cubicBezTo>
                    <a:pt x="858" y="88"/>
                    <a:pt x="933" y="63"/>
                    <a:pt x="1009" y="38"/>
                  </a:cubicBezTo>
                  <a:cubicBezTo>
                    <a:pt x="1147" y="0"/>
                    <a:pt x="1286" y="13"/>
                    <a:pt x="1412" y="63"/>
                  </a:cubicBezTo>
                  <a:cubicBezTo>
                    <a:pt x="1513" y="101"/>
                    <a:pt x="1588" y="151"/>
                    <a:pt x="1601" y="265"/>
                  </a:cubicBezTo>
                  <a:cubicBezTo>
                    <a:pt x="1639" y="378"/>
                    <a:pt x="1588" y="504"/>
                    <a:pt x="1500" y="580"/>
                  </a:cubicBezTo>
                  <a:cubicBezTo>
                    <a:pt x="1437" y="618"/>
                    <a:pt x="1374" y="643"/>
                    <a:pt x="1299" y="668"/>
                  </a:cubicBezTo>
                  <a:cubicBezTo>
                    <a:pt x="1198" y="681"/>
                    <a:pt x="1097" y="693"/>
                    <a:pt x="996" y="706"/>
                  </a:cubicBezTo>
                  <a:cubicBezTo>
                    <a:pt x="795" y="718"/>
                    <a:pt x="606" y="844"/>
                    <a:pt x="530" y="1033"/>
                  </a:cubicBezTo>
                  <a:cubicBezTo>
                    <a:pt x="492" y="1122"/>
                    <a:pt x="454" y="1210"/>
                    <a:pt x="417" y="1298"/>
                  </a:cubicBezTo>
                  <a:cubicBezTo>
                    <a:pt x="391" y="1348"/>
                    <a:pt x="366" y="1386"/>
                    <a:pt x="328" y="1424"/>
                  </a:cubicBezTo>
                  <a:cubicBezTo>
                    <a:pt x="240" y="1537"/>
                    <a:pt x="51" y="1500"/>
                    <a:pt x="13" y="1348"/>
                  </a:cubicBezTo>
                  <a:cubicBezTo>
                    <a:pt x="13" y="1311"/>
                    <a:pt x="1" y="1260"/>
                    <a:pt x="1" y="1222"/>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54"/>
            <p:cNvSpPr/>
            <p:nvPr/>
          </p:nvSpPr>
          <p:spPr>
            <a:xfrm>
              <a:off x="6931887" y="1401548"/>
              <a:ext cx="116519" cy="110281"/>
            </a:xfrm>
            <a:custGeom>
              <a:rect b="b" l="l" r="r" t="t"/>
              <a:pathLst>
                <a:path extrusionOk="0" h="442" w="467">
                  <a:moveTo>
                    <a:pt x="265" y="13"/>
                  </a:moveTo>
                  <a:cubicBezTo>
                    <a:pt x="379" y="0"/>
                    <a:pt x="467" y="88"/>
                    <a:pt x="467" y="202"/>
                  </a:cubicBezTo>
                  <a:cubicBezTo>
                    <a:pt x="467" y="340"/>
                    <a:pt x="354" y="441"/>
                    <a:pt x="215" y="429"/>
                  </a:cubicBezTo>
                  <a:cubicBezTo>
                    <a:pt x="102" y="429"/>
                    <a:pt x="1" y="340"/>
                    <a:pt x="13" y="214"/>
                  </a:cubicBezTo>
                  <a:cubicBezTo>
                    <a:pt x="1" y="101"/>
                    <a:pt x="114" y="13"/>
                    <a:pt x="265" y="1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54"/>
            <p:cNvSpPr/>
            <p:nvPr/>
          </p:nvSpPr>
          <p:spPr>
            <a:xfrm>
              <a:off x="6812374" y="540009"/>
              <a:ext cx="1056155" cy="322111"/>
            </a:xfrm>
            <a:custGeom>
              <a:rect b="b" l="l" r="r" t="t"/>
              <a:pathLst>
                <a:path extrusionOk="0" h="1291" w="4233">
                  <a:moveTo>
                    <a:pt x="2100" y="1"/>
                  </a:moveTo>
                  <a:cubicBezTo>
                    <a:pt x="2077" y="1"/>
                    <a:pt x="2055" y="13"/>
                    <a:pt x="2042" y="38"/>
                  </a:cubicBezTo>
                  <a:cubicBezTo>
                    <a:pt x="1858" y="280"/>
                    <a:pt x="1842" y="617"/>
                    <a:pt x="1638" y="837"/>
                  </a:cubicBezTo>
                  <a:lnTo>
                    <a:pt x="1638" y="837"/>
                  </a:lnTo>
                  <a:cubicBezTo>
                    <a:pt x="1437" y="597"/>
                    <a:pt x="1280" y="323"/>
                    <a:pt x="1059" y="101"/>
                  </a:cubicBezTo>
                  <a:cubicBezTo>
                    <a:pt x="1047" y="85"/>
                    <a:pt x="1031" y="78"/>
                    <a:pt x="1014" y="78"/>
                  </a:cubicBezTo>
                  <a:cubicBezTo>
                    <a:pt x="979" y="78"/>
                    <a:pt x="942" y="109"/>
                    <a:pt x="933" y="152"/>
                  </a:cubicBezTo>
                  <a:cubicBezTo>
                    <a:pt x="921" y="472"/>
                    <a:pt x="966" y="816"/>
                    <a:pt x="844" y="1118"/>
                  </a:cubicBezTo>
                  <a:lnTo>
                    <a:pt x="844" y="1118"/>
                  </a:lnTo>
                  <a:cubicBezTo>
                    <a:pt x="592" y="1000"/>
                    <a:pt x="360" y="869"/>
                    <a:pt x="139" y="706"/>
                  </a:cubicBezTo>
                  <a:cubicBezTo>
                    <a:pt x="127" y="698"/>
                    <a:pt x="115" y="695"/>
                    <a:pt x="103" y="695"/>
                  </a:cubicBezTo>
                  <a:cubicBezTo>
                    <a:pt x="43" y="695"/>
                    <a:pt x="0" y="790"/>
                    <a:pt x="64" y="832"/>
                  </a:cubicBezTo>
                  <a:lnTo>
                    <a:pt x="76" y="845"/>
                  </a:lnTo>
                  <a:cubicBezTo>
                    <a:pt x="328" y="1021"/>
                    <a:pt x="593" y="1172"/>
                    <a:pt x="870" y="1286"/>
                  </a:cubicBezTo>
                  <a:cubicBezTo>
                    <a:pt x="877" y="1289"/>
                    <a:pt x="884" y="1291"/>
                    <a:pt x="891" y="1291"/>
                  </a:cubicBezTo>
                  <a:cubicBezTo>
                    <a:pt x="913" y="1291"/>
                    <a:pt x="936" y="1276"/>
                    <a:pt x="946" y="1248"/>
                  </a:cubicBezTo>
                  <a:cubicBezTo>
                    <a:pt x="1084" y="961"/>
                    <a:pt x="1079" y="647"/>
                    <a:pt x="1081" y="329"/>
                  </a:cubicBezTo>
                  <a:lnTo>
                    <a:pt x="1081" y="329"/>
                  </a:lnTo>
                  <a:cubicBezTo>
                    <a:pt x="1255" y="543"/>
                    <a:pt x="1400" y="789"/>
                    <a:pt x="1589" y="1009"/>
                  </a:cubicBezTo>
                  <a:cubicBezTo>
                    <a:pt x="1601" y="1021"/>
                    <a:pt x="1620" y="1028"/>
                    <a:pt x="1639" y="1028"/>
                  </a:cubicBezTo>
                  <a:cubicBezTo>
                    <a:pt x="1658" y="1028"/>
                    <a:pt x="1677" y="1021"/>
                    <a:pt x="1689" y="1009"/>
                  </a:cubicBezTo>
                  <a:cubicBezTo>
                    <a:pt x="1917" y="803"/>
                    <a:pt x="1958" y="494"/>
                    <a:pt x="2094" y="235"/>
                  </a:cubicBezTo>
                  <a:lnTo>
                    <a:pt x="2094" y="235"/>
                  </a:lnTo>
                  <a:cubicBezTo>
                    <a:pt x="2172" y="425"/>
                    <a:pt x="2243" y="620"/>
                    <a:pt x="2357" y="807"/>
                  </a:cubicBezTo>
                  <a:cubicBezTo>
                    <a:pt x="2365" y="831"/>
                    <a:pt x="2389" y="845"/>
                    <a:pt x="2412" y="845"/>
                  </a:cubicBezTo>
                  <a:cubicBezTo>
                    <a:pt x="2424" y="845"/>
                    <a:pt x="2437" y="841"/>
                    <a:pt x="2445" y="832"/>
                  </a:cubicBezTo>
                  <a:cubicBezTo>
                    <a:pt x="2688" y="659"/>
                    <a:pt x="2846" y="338"/>
                    <a:pt x="3112" y="198"/>
                  </a:cubicBezTo>
                  <a:lnTo>
                    <a:pt x="3112" y="198"/>
                  </a:lnTo>
                  <a:cubicBezTo>
                    <a:pt x="3142" y="422"/>
                    <a:pt x="3157" y="646"/>
                    <a:pt x="3201" y="870"/>
                  </a:cubicBezTo>
                  <a:cubicBezTo>
                    <a:pt x="3212" y="901"/>
                    <a:pt x="3239" y="924"/>
                    <a:pt x="3270" y="924"/>
                  </a:cubicBezTo>
                  <a:cubicBezTo>
                    <a:pt x="3276" y="924"/>
                    <a:pt x="3283" y="923"/>
                    <a:pt x="3290" y="920"/>
                  </a:cubicBezTo>
                  <a:cubicBezTo>
                    <a:pt x="3617" y="820"/>
                    <a:pt x="3920" y="643"/>
                    <a:pt x="4172" y="404"/>
                  </a:cubicBezTo>
                  <a:cubicBezTo>
                    <a:pt x="4233" y="363"/>
                    <a:pt x="4179" y="289"/>
                    <a:pt x="4116" y="289"/>
                  </a:cubicBezTo>
                  <a:cubicBezTo>
                    <a:pt x="4101" y="289"/>
                    <a:pt x="4085" y="293"/>
                    <a:pt x="4071" y="303"/>
                  </a:cubicBezTo>
                  <a:cubicBezTo>
                    <a:pt x="3863" y="511"/>
                    <a:pt x="3602" y="666"/>
                    <a:pt x="3326" y="759"/>
                  </a:cubicBezTo>
                  <a:lnTo>
                    <a:pt x="3326" y="759"/>
                  </a:lnTo>
                  <a:cubicBezTo>
                    <a:pt x="3287" y="531"/>
                    <a:pt x="3273" y="304"/>
                    <a:pt x="3239" y="76"/>
                  </a:cubicBezTo>
                  <a:cubicBezTo>
                    <a:pt x="3229" y="45"/>
                    <a:pt x="3201" y="23"/>
                    <a:pt x="3171" y="23"/>
                  </a:cubicBezTo>
                  <a:cubicBezTo>
                    <a:pt x="3164" y="23"/>
                    <a:pt x="3158" y="24"/>
                    <a:pt x="3151" y="26"/>
                  </a:cubicBezTo>
                  <a:cubicBezTo>
                    <a:pt x="2836" y="131"/>
                    <a:pt x="2672" y="452"/>
                    <a:pt x="2440" y="659"/>
                  </a:cubicBezTo>
                  <a:lnTo>
                    <a:pt x="2440" y="659"/>
                  </a:lnTo>
                  <a:cubicBezTo>
                    <a:pt x="2330" y="462"/>
                    <a:pt x="2269" y="240"/>
                    <a:pt x="2168" y="38"/>
                  </a:cubicBezTo>
                  <a:cubicBezTo>
                    <a:pt x="2149" y="13"/>
                    <a:pt x="2124" y="1"/>
                    <a:pt x="21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54"/>
            <p:cNvSpPr/>
            <p:nvPr/>
          </p:nvSpPr>
          <p:spPr>
            <a:xfrm>
              <a:off x="6498000" y="907030"/>
              <a:ext cx="485537" cy="1160697"/>
            </a:xfrm>
            <a:custGeom>
              <a:rect b="b" l="l" r="r" t="t"/>
              <a:pathLst>
                <a:path extrusionOk="0" h="4652" w="1946">
                  <a:moveTo>
                    <a:pt x="673" y="1"/>
                  </a:moveTo>
                  <a:cubicBezTo>
                    <a:pt x="593" y="1"/>
                    <a:pt x="528" y="99"/>
                    <a:pt x="606" y="168"/>
                  </a:cubicBezTo>
                  <a:lnTo>
                    <a:pt x="606" y="180"/>
                  </a:lnTo>
                  <a:cubicBezTo>
                    <a:pt x="754" y="309"/>
                    <a:pt x="911" y="438"/>
                    <a:pt x="1069" y="555"/>
                  </a:cubicBezTo>
                  <a:lnTo>
                    <a:pt x="1069" y="555"/>
                  </a:lnTo>
                  <a:cubicBezTo>
                    <a:pt x="810" y="659"/>
                    <a:pt x="524" y="699"/>
                    <a:pt x="265" y="785"/>
                  </a:cubicBezTo>
                  <a:cubicBezTo>
                    <a:pt x="190" y="810"/>
                    <a:pt x="177" y="899"/>
                    <a:pt x="215" y="949"/>
                  </a:cubicBezTo>
                  <a:cubicBezTo>
                    <a:pt x="377" y="1101"/>
                    <a:pt x="567" y="1217"/>
                    <a:pt x="775" y="1298"/>
                  </a:cubicBezTo>
                  <a:lnTo>
                    <a:pt x="775" y="1298"/>
                  </a:lnTo>
                  <a:cubicBezTo>
                    <a:pt x="536" y="1428"/>
                    <a:pt x="297" y="1549"/>
                    <a:pt x="89" y="1718"/>
                  </a:cubicBezTo>
                  <a:cubicBezTo>
                    <a:pt x="39" y="1768"/>
                    <a:pt x="64" y="1856"/>
                    <a:pt x="139" y="1869"/>
                  </a:cubicBezTo>
                  <a:cubicBezTo>
                    <a:pt x="276" y="1927"/>
                    <a:pt x="428" y="1933"/>
                    <a:pt x="577" y="1968"/>
                  </a:cubicBezTo>
                  <a:lnTo>
                    <a:pt x="577" y="1968"/>
                  </a:lnTo>
                  <a:cubicBezTo>
                    <a:pt x="407" y="2209"/>
                    <a:pt x="123" y="2351"/>
                    <a:pt x="13" y="2637"/>
                  </a:cubicBezTo>
                  <a:cubicBezTo>
                    <a:pt x="1" y="2688"/>
                    <a:pt x="26" y="2738"/>
                    <a:pt x="89" y="2751"/>
                  </a:cubicBezTo>
                  <a:cubicBezTo>
                    <a:pt x="215" y="2776"/>
                    <a:pt x="344" y="2776"/>
                    <a:pt x="473" y="2776"/>
                  </a:cubicBezTo>
                  <a:cubicBezTo>
                    <a:pt x="561" y="2776"/>
                    <a:pt x="648" y="2776"/>
                    <a:pt x="735" y="2784"/>
                  </a:cubicBezTo>
                  <a:lnTo>
                    <a:pt x="735" y="2784"/>
                  </a:lnTo>
                  <a:cubicBezTo>
                    <a:pt x="592" y="3045"/>
                    <a:pt x="384" y="3271"/>
                    <a:pt x="253" y="3545"/>
                  </a:cubicBezTo>
                  <a:cubicBezTo>
                    <a:pt x="219" y="3611"/>
                    <a:pt x="274" y="3688"/>
                    <a:pt x="339" y="3688"/>
                  </a:cubicBezTo>
                  <a:cubicBezTo>
                    <a:pt x="348" y="3688"/>
                    <a:pt x="357" y="3686"/>
                    <a:pt x="366" y="3683"/>
                  </a:cubicBezTo>
                  <a:cubicBezTo>
                    <a:pt x="452" y="3664"/>
                    <a:pt x="852" y="3557"/>
                    <a:pt x="1055" y="3557"/>
                  </a:cubicBezTo>
                  <a:cubicBezTo>
                    <a:pt x="1119" y="3557"/>
                    <a:pt x="1164" y="3568"/>
                    <a:pt x="1173" y="3595"/>
                  </a:cubicBezTo>
                  <a:cubicBezTo>
                    <a:pt x="1185" y="3759"/>
                    <a:pt x="1160" y="3923"/>
                    <a:pt x="1097" y="4087"/>
                  </a:cubicBezTo>
                  <a:cubicBezTo>
                    <a:pt x="1059" y="4238"/>
                    <a:pt x="1021" y="4376"/>
                    <a:pt x="971" y="4528"/>
                  </a:cubicBezTo>
                  <a:cubicBezTo>
                    <a:pt x="950" y="4589"/>
                    <a:pt x="1014" y="4651"/>
                    <a:pt x="1072" y="4651"/>
                  </a:cubicBezTo>
                  <a:cubicBezTo>
                    <a:pt x="1085" y="4651"/>
                    <a:pt x="1098" y="4648"/>
                    <a:pt x="1110" y="4641"/>
                  </a:cubicBezTo>
                  <a:cubicBezTo>
                    <a:pt x="1349" y="4490"/>
                    <a:pt x="1588" y="4376"/>
                    <a:pt x="1841" y="4288"/>
                  </a:cubicBezTo>
                  <a:cubicBezTo>
                    <a:pt x="1946" y="4241"/>
                    <a:pt x="1910" y="4097"/>
                    <a:pt x="1813" y="4097"/>
                  </a:cubicBezTo>
                  <a:cubicBezTo>
                    <a:pt x="1806" y="4097"/>
                    <a:pt x="1798" y="4097"/>
                    <a:pt x="1790" y="4099"/>
                  </a:cubicBezTo>
                  <a:cubicBezTo>
                    <a:pt x="1599" y="4163"/>
                    <a:pt x="1408" y="4246"/>
                    <a:pt x="1226" y="4345"/>
                  </a:cubicBezTo>
                  <a:lnTo>
                    <a:pt x="1226" y="4345"/>
                  </a:lnTo>
                  <a:cubicBezTo>
                    <a:pt x="1258" y="4234"/>
                    <a:pt x="1289" y="4122"/>
                    <a:pt x="1311" y="4011"/>
                  </a:cubicBezTo>
                  <a:cubicBezTo>
                    <a:pt x="1349" y="3860"/>
                    <a:pt x="1412" y="3608"/>
                    <a:pt x="1324" y="3469"/>
                  </a:cubicBezTo>
                  <a:cubicBezTo>
                    <a:pt x="1271" y="3387"/>
                    <a:pt x="1188" y="3367"/>
                    <a:pt x="1099" y="3367"/>
                  </a:cubicBezTo>
                  <a:cubicBezTo>
                    <a:pt x="1039" y="3367"/>
                    <a:pt x="977" y="3376"/>
                    <a:pt x="921" y="3381"/>
                  </a:cubicBezTo>
                  <a:cubicBezTo>
                    <a:pt x="791" y="3397"/>
                    <a:pt x="661" y="3424"/>
                    <a:pt x="532" y="3451"/>
                  </a:cubicBezTo>
                  <a:lnTo>
                    <a:pt x="532" y="3451"/>
                  </a:lnTo>
                  <a:cubicBezTo>
                    <a:pt x="671" y="3220"/>
                    <a:pt x="852" y="3011"/>
                    <a:pt x="971" y="2763"/>
                  </a:cubicBezTo>
                  <a:cubicBezTo>
                    <a:pt x="996" y="2700"/>
                    <a:pt x="971" y="2637"/>
                    <a:pt x="908" y="2625"/>
                  </a:cubicBezTo>
                  <a:cubicBezTo>
                    <a:pt x="697" y="2583"/>
                    <a:pt x="477" y="2602"/>
                    <a:pt x="256" y="2580"/>
                  </a:cubicBezTo>
                  <a:lnTo>
                    <a:pt x="256" y="2580"/>
                  </a:lnTo>
                  <a:cubicBezTo>
                    <a:pt x="402" y="2348"/>
                    <a:pt x="686" y="2210"/>
                    <a:pt x="807" y="1957"/>
                  </a:cubicBezTo>
                  <a:cubicBezTo>
                    <a:pt x="845" y="1907"/>
                    <a:pt x="807" y="1831"/>
                    <a:pt x="757" y="1818"/>
                  </a:cubicBezTo>
                  <a:cubicBezTo>
                    <a:pt x="629" y="1776"/>
                    <a:pt x="495" y="1762"/>
                    <a:pt x="367" y="1738"/>
                  </a:cubicBezTo>
                  <a:lnTo>
                    <a:pt x="367" y="1738"/>
                  </a:lnTo>
                  <a:cubicBezTo>
                    <a:pt x="587" y="1587"/>
                    <a:pt x="831" y="1485"/>
                    <a:pt x="1059" y="1340"/>
                  </a:cubicBezTo>
                  <a:cubicBezTo>
                    <a:pt x="1135" y="1302"/>
                    <a:pt x="1122" y="1188"/>
                    <a:pt x="1034" y="1163"/>
                  </a:cubicBezTo>
                  <a:cubicBezTo>
                    <a:pt x="836" y="1114"/>
                    <a:pt x="646" y="1033"/>
                    <a:pt x="482" y="909"/>
                  </a:cubicBezTo>
                  <a:lnTo>
                    <a:pt x="482" y="909"/>
                  </a:lnTo>
                  <a:cubicBezTo>
                    <a:pt x="757" y="828"/>
                    <a:pt x="1036" y="772"/>
                    <a:pt x="1299" y="647"/>
                  </a:cubicBezTo>
                  <a:cubicBezTo>
                    <a:pt x="1362" y="609"/>
                    <a:pt x="1362" y="521"/>
                    <a:pt x="1299" y="483"/>
                  </a:cubicBezTo>
                  <a:cubicBezTo>
                    <a:pt x="1097" y="344"/>
                    <a:pt x="921" y="193"/>
                    <a:pt x="744" y="29"/>
                  </a:cubicBezTo>
                  <a:cubicBezTo>
                    <a:pt x="721" y="9"/>
                    <a:pt x="697" y="1"/>
                    <a:pt x="67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54"/>
            <p:cNvSpPr/>
            <p:nvPr/>
          </p:nvSpPr>
          <p:spPr>
            <a:xfrm>
              <a:off x="7835339" y="727137"/>
              <a:ext cx="511735" cy="1352567"/>
            </a:xfrm>
            <a:custGeom>
              <a:rect b="b" l="l" r="r" t="t"/>
              <a:pathLst>
                <a:path extrusionOk="0" h="5421" w="2051">
                  <a:moveTo>
                    <a:pt x="733" y="0"/>
                  </a:moveTo>
                  <a:cubicBezTo>
                    <a:pt x="686" y="0"/>
                    <a:pt x="639" y="32"/>
                    <a:pt x="639" y="95"/>
                  </a:cubicBezTo>
                  <a:lnTo>
                    <a:pt x="626" y="82"/>
                  </a:lnTo>
                  <a:cubicBezTo>
                    <a:pt x="614" y="322"/>
                    <a:pt x="425" y="611"/>
                    <a:pt x="551" y="851"/>
                  </a:cubicBezTo>
                  <a:cubicBezTo>
                    <a:pt x="622" y="974"/>
                    <a:pt x="783" y="1004"/>
                    <a:pt x="951" y="1004"/>
                  </a:cubicBezTo>
                  <a:cubicBezTo>
                    <a:pt x="1065" y="1004"/>
                    <a:pt x="1182" y="990"/>
                    <a:pt x="1278" y="982"/>
                  </a:cubicBezTo>
                  <a:lnTo>
                    <a:pt x="1278" y="982"/>
                  </a:lnTo>
                  <a:cubicBezTo>
                    <a:pt x="1252" y="1218"/>
                    <a:pt x="1111" y="1431"/>
                    <a:pt x="979" y="1607"/>
                  </a:cubicBezTo>
                  <a:cubicBezTo>
                    <a:pt x="954" y="1670"/>
                    <a:pt x="979" y="1733"/>
                    <a:pt x="1042" y="1758"/>
                  </a:cubicBezTo>
                  <a:cubicBezTo>
                    <a:pt x="1268" y="1812"/>
                    <a:pt x="1512" y="1829"/>
                    <a:pt x="1750" y="1880"/>
                  </a:cubicBezTo>
                  <a:lnTo>
                    <a:pt x="1750" y="1880"/>
                  </a:lnTo>
                  <a:cubicBezTo>
                    <a:pt x="1622" y="2074"/>
                    <a:pt x="1417" y="2219"/>
                    <a:pt x="1256" y="2401"/>
                  </a:cubicBezTo>
                  <a:cubicBezTo>
                    <a:pt x="1218" y="2439"/>
                    <a:pt x="1218" y="2502"/>
                    <a:pt x="1256" y="2539"/>
                  </a:cubicBezTo>
                  <a:cubicBezTo>
                    <a:pt x="1407" y="2712"/>
                    <a:pt x="1614" y="2820"/>
                    <a:pt x="1788" y="2958"/>
                  </a:cubicBezTo>
                  <a:lnTo>
                    <a:pt x="1788" y="2958"/>
                  </a:lnTo>
                  <a:cubicBezTo>
                    <a:pt x="1670" y="3045"/>
                    <a:pt x="1539" y="3121"/>
                    <a:pt x="1407" y="3182"/>
                  </a:cubicBezTo>
                  <a:cubicBezTo>
                    <a:pt x="1357" y="3207"/>
                    <a:pt x="1344" y="3270"/>
                    <a:pt x="1370" y="3321"/>
                  </a:cubicBezTo>
                  <a:cubicBezTo>
                    <a:pt x="1460" y="3474"/>
                    <a:pt x="1576" y="3608"/>
                    <a:pt x="1709" y="3723"/>
                  </a:cubicBezTo>
                  <a:lnTo>
                    <a:pt x="1709" y="3723"/>
                  </a:lnTo>
                  <a:cubicBezTo>
                    <a:pt x="1515" y="3766"/>
                    <a:pt x="1317" y="3790"/>
                    <a:pt x="1118" y="3800"/>
                  </a:cubicBezTo>
                  <a:cubicBezTo>
                    <a:pt x="1042" y="3800"/>
                    <a:pt x="992" y="3875"/>
                    <a:pt x="1029" y="3938"/>
                  </a:cubicBezTo>
                  <a:cubicBezTo>
                    <a:pt x="1159" y="4117"/>
                    <a:pt x="1304" y="4281"/>
                    <a:pt x="1465" y="4435"/>
                  </a:cubicBezTo>
                  <a:lnTo>
                    <a:pt x="1465" y="4435"/>
                  </a:lnTo>
                  <a:cubicBezTo>
                    <a:pt x="1212" y="4473"/>
                    <a:pt x="948" y="4489"/>
                    <a:pt x="702" y="4530"/>
                  </a:cubicBezTo>
                  <a:cubicBezTo>
                    <a:pt x="639" y="4543"/>
                    <a:pt x="614" y="4619"/>
                    <a:pt x="651" y="4669"/>
                  </a:cubicBezTo>
                  <a:cubicBezTo>
                    <a:pt x="778" y="4859"/>
                    <a:pt x="949" y="5023"/>
                    <a:pt x="1053" y="5226"/>
                  </a:cubicBezTo>
                  <a:lnTo>
                    <a:pt x="1053" y="5226"/>
                  </a:lnTo>
                  <a:cubicBezTo>
                    <a:pt x="1044" y="5226"/>
                    <a:pt x="1035" y="5226"/>
                    <a:pt x="1027" y="5226"/>
                  </a:cubicBezTo>
                  <a:cubicBezTo>
                    <a:pt x="733" y="5226"/>
                    <a:pt x="446" y="5197"/>
                    <a:pt x="160" y="5123"/>
                  </a:cubicBezTo>
                  <a:cubicBezTo>
                    <a:pt x="155" y="5122"/>
                    <a:pt x="151" y="5122"/>
                    <a:pt x="147" y="5122"/>
                  </a:cubicBezTo>
                  <a:cubicBezTo>
                    <a:pt x="43" y="5122"/>
                    <a:pt x="1" y="5263"/>
                    <a:pt x="110" y="5312"/>
                  </a:cubicBezTo>
                  <a:cubicBezTo>
                    <a:pt x="390" y="5382"/>
                    <a:pt x="679" y="5420"/>
                    <a:pt x="970" y="5420"/>
                  </a:cubicBezTo>
                  <a:cubicBezTo>
                    <a:pt x="1044" y="5420"/>
                    <a:pt x="1119" y="5418"/>
                    <a:pt x="1193" y="5412"/>
                  </a:cubicBezTo>
                  <a:cubicBezTo>
                    <a:pt x="1256" y="5412"/>
                    <a:pt x="1307" y="5362"/>
                    <a:pt x="1294" y="5299"/>
                  </a:cubicBezTo>
                  <a:cubicBezTo>
                    <a:pt x="1212" y="5062"/>
                    <a:pt x="1054" y="4885"/>
                    <a:pt x="909" y="4697"/>
                  </a:cubicBezTo>
                  <a:lnTo>
                    <a:pt x="909" y="4697"/>
                  </a:lnTo>
                  <a:cubicBezTo>
                    <a:pt x="1172" y="4663"/>
                    <a:pt x="1433" y="4644"/>
                    <a:pt x="1685" y="4581"/>
                  </a:cubicBezTo>
                  <a:cubicBezTo>
                    <a:pt x="1760" y="4568"/>
                    <a:pt x="1773" y="4480"/>
                    <a:pt x="1735" y="4430"/>
                  </a:cubicBezTo>
                  <a:cubicBezTo>
                    <a:pt x="1578" y="4292"/>
                    <a:pt x="1436" y="4147"/>
                    <a:pt x="1310" y="3989"/>
                  </a:cubicBezTo>
                  <a:lnTo>
                    <a:pt x="1310" y="3989"/>
                  </a:lnTo>
                  <a:cubicBezTo>
                    <a:pt x="1531" y="3969"/>
                    <a:pt x="1744" y="3931"/>
                    <a:pt x="1949" y="3863"/>
                  </a:cubicBezTo>
                  <a:cubicBezTo>
                    <a:pt x="2037" y="3837"/>
                    <a:pt x="2050" y="3724"/>
                    <a:pt x="1974" y="3686"/>
                  </a:cubicBezTo>
                  <a:cubicBezTo>
                    <a:pt x="1825" y="3590"/>
                    <a:pt x="1694" y="3458"/>
                    <a:pt x="1596" y="3313"/>
                  </a:cubicBezTo>
                  <a:lnTo>
                    <a:pt x="1596" y="3313"/>
                  </a:lnTo>
                  <a:cubicBezTo>
                    <a:pt x="1743" y="3236"/>
                    <a:pt x="1886" y="3148"/>
                    <a:pt x="2012" y="3043"/>
                  </a:cubicBezTo>
                  <a:cubicBezTo>
                    <a:pt x="2050" y="3006"/>
                    <a:pt x="2050" y="2943"/>
                    <a:pt x="2012" y="2905"/>
                  </a:cubicBezTo>
                  <a:cubicBezTo>
                    <a:pt x="1844" y="2737"/>
                    <a:pt x="1627" y="2639"/>
                    <a:pt x="1456" y="2477"/>
                  </a:cubicBezTo>
                  <a:lnTo>
                    <a:pt x="1456" y="2477"/>
                  </a:lnTo>
                  <a:cubicBezTo>
                    <a:pt x="1647" y="2292"/>
                    <a:pt x="1874" y="2134"/>
                    <a:pt x="1987" y="1884"/>
                  </a:cubicBezTo>
                  <a:cubicBezTo>
                    <a:pt x="2012" y="1821"/>
                    <a:pt x="1987" y="1758"/>
                    <a:pt x="1924" y="1733"/>
                  </a:cubicBezTo>
                  <a:cubicBezTo>
                    <a:pt x="1692" y="1670"/>
                    <a:pt x="1459" y="1659"/>
                    <a:pt x="1227" y="1613"/>
                  </a:cubicBezTo>
                  <a:lnTo>
                    <a:pt x="1227" y="1613"/>
                  </a:lnTo>
                  <a:cubicBezTo>
                    <a:pt x="1366" y="1397"/>
                    <a:pt x="1494" y="1147"/>
                    <a:pt x="1483" y="889"/>
                  </a:cubicBezTo>
                  <a:cubicBezTo>
                    <a:pt x="1470" y="838"/>
                    <a:pt x="1433" y="801"/>
                    <a:pt x="1382" y="801"/>
                  </a:cubicBezTo>
                  <a:cubicBezTo>
                    <a:pt x="1301" y="801"/>
                    <a:pt x="1139" y="826"/>
                    <a:pt x="993" y="826"/>
                  </a:cubicBezTo>
                  <a:cubicBezTo>
                    <a:pt x="868" y="826"/>
                    <a:pt x="755" y="807"/>
                    <a:pt x="714" y="738"/>
                  </a:cubicBezTo>
                  <a:cubicBezTo>
                    <a:pt x="677" y="662"/>
                    <a:pt x="740" y="498"/>
                    <a:pt x="765" y="422"/>
                  </a:cubicBezTo>
                  <a:cubicBezTo>
                    <a:pt x="790" y="309"/>
                    <a:pt x="815" y="196"/>
                    <a:pt x="828" y="95"/>
                  </a:cubicBezTo>
                  <a:cubicBezTo>
                    <a:pt x="828" y="32"/>
                    <a:pt x="781" y="0"/>
                    <a:pt x="7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805" name="Google Shape;805;p54"/>
          <p:cNvPicPr preferRelativeResize="0"/>
          <p:nvPr/>
        </p:nvPicPr>
        <p:blipFill>
          <a:blip r:embed="rId3">
            <a:alphaModFix/>
          </a:blip>
          <a:stretch>
            <a:fillRect/>
          </a:stretch>
        </p:blipFill>
        <p:spPr>
          <a:xfrm rot="-840826">
            <a:off x="589063" y="1551187"/>
            <a:ext cx="2250948" cy="32003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55"/>
          <p:cNvSpPr txBox="1"/>
          <p:nvPr>
            <p:ph idx="2" type="subTitle"/>
          </p:nvPr>
        </p:nvSpPr>
        <p:spPr>
          <a:xfrm>
            <a:off x="2646000" y="3544477"/>
            <a:ext cx="3852000" cy="576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2500" u="sng">
                <a:solidFill>
                  <a:schemeClr val="hlink"/>
                </a:solidFill>
                <a:hlinkClick r:id="rId3"/>
              </a:rPr>
              <a:t>Survey</a:t>
            </a:r>
            <a:endParaRPr sz="2500"/>
          </a:p>
        </p:txBody>
      </p:sp>
      <p:sp>
        <p:nvSpPr>
          <p:cNvPr id="811" name="Google Shape;811;p55"/>
          <p:cNvSpPr txBox="1"/>
          <p:nvPr>
            <p:ph type="title"/>
          </p:nvPr>
        </p:nvSpPr>
        <p:spPr>
          <a:xfrm>
            <a:off x="1683000" y="708427"/>
            <a:ext cx="5778000" cy="283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000"/>
              <a:t>What are Our Next Steps for Grading Practices?</a:t>
            </a:r>
            <a:endParaRPr sz="5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56"/>
          <p:cNvSpPr txBox="1"/>
          <p:nvPr>
            <p:ph idx="1" type="subTitle"/>
          </p:nvPr>
        </p:nvSpPr>
        <p:spPr>
          <a:xfrm>
            <a:off x="6290076" y="2145271"/>
            <a:ext cx="2142600" cy="609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200"/>
              <a:t>eminor1@nl.edu</a:t>
            </a:r>
            <a:endParaRPr sz="1200"/>
          </a:p>
        </p:txBody>
      </p:sp>
      <p:sp>
        <p:nvSpPr>
          <p:cNvPr id="817" name="Google Shape;817;p56"/>
          <p:cNvSpPr txBox="1"/>
          <p:nvPr>
            <p:ph idx="5" type="subTitle"/>
          </p:nvPr>
        </p:nvSpPr>
        <p:spPr>
          <a:xfrm>
            <a:off x="733015" y="2145271"/>
            <a:ext cx="2142600" cy="609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u="sng">
                <a:solidFill>
                  <a:schemeClr val="hlink"/>
                </a:solidFill>
                <a:hlinkClick r:id="rId3"/>
              </a:rPr>
              <a:t>Website</a:t>
            </a:r>
            <a:endParaRPr/>
          </a:p>
        </p:txBody>
      </p:sp>
      <p:sp>
        <p:nvSpPr>
          <p:cNvPr id="818" name="Google Shape;818;p56"/>
          <p:cNvSpPr txBox="1"/>
          <p:nvPr>
            <p:ph type="ctrTitle"/>
          </p:nvPr>
        </p:nvSpPr>
        <p:spPr>
          <a:xfrm>
            <a:off x="6273951" y="1594462"/>
            <a:ext cx="1972800" cy="577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500"/>
              <a:t>Beth Minor</a:t>
            </a:r>
            <a:endParaRPr sz="1500"/>
          </a:p>
        </p:txBody>
      </p:sp>
      <p:sp>
        <p:nvSpPr>
          <p:cNvPr id="819" name="Google Shape;819;p56"/>
          <p:cNvSpPr txBox="1"/>
          <p:nvPr>
            <p:ph idx="2" type="ctrTitle"/>
          </p:nvPr>
        </p:nvSpPr>
        <p:spPr>
          <a:xfrm>
            <a:off x="6273951" y="3004212"/>
            <a:ext cx="2142600" cy="577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500"/>
              <a:t>Joe Levy</a:t>
            </a:r>
            <a:endParaRPr sz="1500"/>
          </a:p>
        </p:txBody>
      </p:sp>
      <p:sp>
        <p:nvSpPr>
          <p:cNvPr id="820" name="Google Shape;820;p56"/>
          <p:cNvSpPr txBox="1"/>
          <p:nvPr>
            <p:ph idx="3" type="subTitle"/>
          </p:nvPr>
        </p:nvSpPr>
        <p:spPr>
          <a:xfrm>
            <a:off x="6290076" y="3554684"/>
            <a:ext cx="2142600" cy="609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200"/>
              <a:t>jlevy2@nl.edu</a:t>
            </a:r>
            <a:endParaRPr sz="1200"/>
          </a:p>
        </p:txBody>
      </p:sp>
      <p:sp>
        <p:nvSpPr>
          <p:cNvPr id="821" name="Google Shape;821;p56"/>
          <p:cNvSpPr txBox="1"/>
          <p:nvPr>
            <p:ph idx="4" type="ctrTitle"/>
          </p:nvPr>
        </p:nvSpPr>
        <p:spPr>
          <a:xfrm>
            <a:off x="716889" y="1594462"/>
            <a:ext cx="2142600" cy="577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sz="1500"/>
              <a:t>Grading for Equity Website</a:t>
            </a:r>
            <a:endParaRPr sz="1500"/>
          </a:p>
        </p:txBody>
      </p:sp>
      <p:sp>
        <p:nvSpPr>
          <p:cNvPr id="822" name="Google Shape;822;p56"/>
          <p:cNvSpPr txBox="1"/>
          <p:nvPr>
            <p:ph idx="6" type="ctrTitle"/>
          </p:nvPr>
        </p:nvSpPr>
        <p:spPr>
          <a:xfrm>
            <a:off x="716889" y="3004212"/>
            <a:ext cx="2142600" cy="577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sz="1500"/>
              <a:t>Jennifer Engelland-Schultz</a:t>
            </a:r>
            <a:endParaRPr sz="1500"/>
          </a:p>
        </p:txBody>
      </p:sp>
      <p:sp>
        <p:nvSpPr>
          <p:cNvPr id="823" name="Google Shape;823;p56"/>
          <p:cNvSpPr txBox="1"/>
          <p:nvPr>
            <p:ph idx="7" type="subTitle"/>
          </p:nvPr>
        </p:nvSpPr>
        <p:spPr>
          <a:xfrm>
            <a:off x="733015" y="3554684"/>
            <a:ext cx="2142600" cy="6090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sz="1200"/>
              <a:t>Jengelland-schultz@nl.edu</a:t>
            </a:r>
            <a:endParaRPr sz="1200"/>
          </a:p>
        </p:txBody>
      </p:sp>
      <p:sp>
        <p:nvSpPr>
          <p:cNvPr id="824" name="Google Shape;824;p56"/>
          <p:cNvSpPr txBox="1"/>
          <p:nvPr>
            <p:ph idx="8" type="title"/>
          </p:nvPr>
        </p:nvSpPr>
        <p:spPr>
          <a:xfrm>
            <a:off x="1780139" y="367712"/>
            <a:ext cx="5589900" cy="60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Check &amp; Connect</a:t>
            </a:r>
            <a:endParaRPr/>
          </a:p>
        </p:txBody>
      </p:sp>
      <p:sp>
        <p:nvSpPr>
          <p:cNvPr id="825" name="Google Shape;825;p56"/>
          <p:cNvSpPr txBox="1"/>
          <p:nvPr/>
        </p:nvSpPr>
        <p:spPr>
          <a:xfrm>
            <a:off x="3117200" y="2388600"/>
            <a:ext cx="29313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a:solidFill>
                  <a:schemeClr val="accent1"/>
                </a:solidFill>
                <a:latin typeface="Open Sans"/>
                <a:ea typeface="Open Sans"/>
                <a:cs typeface="Open Sans"/>
                <a:sym typeface="Open Sans"/>
              </a:rPr>
              <a:t>Thank You!!!</a:t>
            </a:r>
            <a:endParaRPr b="1" sz="2000">
              <a:solidFill>
                <a:schemeClr val="accent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40"/>
          <p:cNvSpPr txBox="1"/>
          <p:nvPr>
            <p:ph type="ctrTitle"/>
          </p:nvPr>
        </p:nvSpPr>
        <p:spPr>
          <a:xfrm>
            <a:off x="1674325" y="1422605"/>
            <a:ext cx="2831400" cy="638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Critique</a:t>
            </a:r>
            <a:endParaRPr/>
          </a:p>
        </p:txBody>
      </p:sp>
      <p:sp>
        <p:nvSpPr>
          <p:cNvPr id="612" name="Google Shape;612;p40"/>
          <p:cNvSpPr txBox="1"/>
          <p:nvPr>
            <p:ph idx="2" type="title"/>
          </p:nvPr>
        </p:nvSpPr>
        <p:spPr>
          <a:xfrm>
            <a:off x="644612" y="1538425"/>
            <a:ext cx="1116600" cy="753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613" name="Google Shape;613;p40"/>
          <p:cNvSpPr txBox="1"/>
          <p:nvPr>
            <p:ph idx="3" type="ctrTitle"/>
          </p:nvPr>
        </p:nvSpPr>
        <p:spPr>
          <a:xfrm>
            <a:off x="1674325" y="2942732"/>
            <a:ext cx="2831400" cy="638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Identify</a:t>
            </a:r>
            <a:endParaRPr/>
          </a:p>
        </p:txBody>
      </p:sp>
      <p:sp>
        <p:nvSpPr>
          <p:cNvPr id="614" name="Google Shape;614;p40"/>
          <p:cNvSpPr txBox="1"/>
          <p:nvPr>
            <p:ph idx="4" type="title"/>
          </p:nvPr>
        </p:nvSpPr>
        <p:spPr>
          <a:xfrm>
            <a:off x="644612" y="3059150"/>
            <a:ext cx="1116600" cy="753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615" name="Google Shape;615;p40"/>
          <p:cNvSpPr txBox="1"/>
          <p:nvPr>
            <p:ph idx="9" type="title"/>
          </p:nvPr>
        </p:nvSpPr>
        <p:spPr>
          <a:xfrm>
            <a:off x="720000" y="36603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Learning Outcomes</a:t>
            </a:r>
            <a:endParaRPr/>
          </a:p>
        </p:txBody>
      </p:sp>
      <p:sp>
        <p:nvSpPr>
          <p:cNvPr id="616" name="Google Shape;616;p40"/>
          <p:cNvSpPr txBox="1"/>
          <p:nvPr>
            <p:ph idx="14" type="subTitle"/>
          </p:nvPr>
        </p:nvSpPr>
        <p:spPr>
          <a:xfrm>
            <a:off x="1674325" y="1992350"/>
            <a:ext cx="67497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Current grading practices using an equity lens </a:t>
            </a:r>
            <a:endParaRPr/>
          </a:p>
        </p:txBody>
      </p:sp>
      <p:sp>
        <p:nvSpPr>
          <p:cNvPr id="617" name="Google Shape;617;p40"/>
          <p:cNvSpPr txBox="1"/>
          <p:nvPr>
            <p:ph idx="15" type="subTitle"/>
          </p:nvPr>
        </p:nvSpPr>
        <p:spPr>
          <a:xfrm>
            <a:off x="1674325" y="3511550"/>
            <a:ext cx="67497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Opportunities to change grading practices to increase equitable outcomes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41"/>
          <p:cNvSpPr/>
          <p:nvPr/>
        </p:nvSpPr>
        <p:spPr>
          <a:xfrm>
            <a:off x="-1" y="97289"/>
            <a:ext cx="2666155" cy="1069537"/>
          </a:xfrm>
          <a:custGeom>
            <a:rect b="b" l="l" r="r" t="t"/>
            <a:pathLst>
              <a:path extrusionOk="0" h="2964" w="7291">
                <a:moveTo>
                  <a:pt x="4075" y="0"/>
                </a:moveTo>
                <a:cubicBezTo>
                  <a:pt x="4016" y="0"/>
                  <a:pt x="3956" y="3"/>
                  <a:pt x="3893" y="9"/>
                </a:cubicBezTo>
                <a:cubicBezTo>
                  <a:pt x="2536" y="142"/>
                  <a:pt x="2910" y="1489"/>
                  <a:pt x="2910" y="1489"/>
                </a:cubicBezTo>
                <a:cubicBezTo>
                  <a:pt x="2810" y="1438"/>
                  <a:pt x="2708" y="1416"/>
                  <a:pt x="2608" y="1416"/>
                </a:cubicBezTo>
                <a:cubicBezTo>
                  <a:pt x="2181" y="1416"/>
                  <a:pt x="1799" y="1825"/>
                  <a:pt x="1824" y="2190"/>
                </a:cubicBezTo>
                <a:cubicBezTo>
                  <a:pt x="1839" y="2463"/>
                  <a:pt x="1669" y="2532"/>
                  <a:pt x="1406" y="2532"/>
                </a:cubicBezTo>
                <a:cubicBezTo>
                  <a:pt x="1235" y="2532"/>
                  <a:pt x="1024" y="2503"/>
                  <a:pt x="800" y="2482"/>
                </a:cubicBezTo>
                <a:cubicBezTo>
                  <a:pt x="773" y="2480"/>
                  <a:pt x="748" y="2479"/>
                  <a:pt x="723" y="2479"/>
                </a:cubicBezTo>
                <a:cubicBezTo>
                  <a:pt x="206" y="2479"/>
                  <a:pt x="1" y="2964"/>
                  <a:pt x="1" y="2964"/>
                </a:cubicBezTo>
                <a:lnTo>
                  <a:pt x="7201" y="2964"/>
                </a:lnTo>
                <a:cubicBezTo>
                  <a:pt x="7290" y="2044"/>
                  <a:pt x="6609" y="1801"/>
                  <a:pt x="6121" y="1801"/>
                </a:cubicBezTo>
                <a:cubicBezTo>
                  <a:pt x="5935" y="1801"/>
                  <a:pt x="5777" y="1837"/>
                  <a:pt x="5701" y="1883"/>
                </a:cubicBezTo>
                <a:cubicBezTo>
                  <a:pt x="5559" y="1973"/>
                  <a:pt x="5364" y="2069"/>
                  <a:pt x="5258" y="2069"/>
                </a:cubicBezTo>
                <a:cubicBezTo>
                  <a:pt x="5158" y="2069"/>
                  <a:pt x="5138" y="1983"/>
                  <a:pt x="5317" y="1724"/>
                </a:cubicBezTo>
                <a:cubicBezTo>
                  <a:pt x="5668" y="1216"/>
                  <a:pt x="5289" y="0"/>
                  <a:pt x="4075"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41"/>
          <p:cNvSpPr/>
          <p:nvPr/>
        </p:nvSpPr>
        <p:spPr>
          <a:xfrm>
            <a:off x="6113173" y="3950468"/>
            <a:ext cx="4019541" cy="1205974"/>
          </a:xfrm>
          <a:custGeom>
            <a:rect b="b" l="l" r="r" t="t"/>
            <a:pathLst>
              <a:path extrusionOk="0" h="2417" w="8056">
                <a:moveTo>
                  <a:pt x="2839" y="1"/>
                </a:moveTo>
                <a:cubicBezTo>
                  <a:pt x="2802" y="1"/>
                  <a:pt x="2764" y="2"/>
                  <a:pt x="2725" y="5"/>
                </a:cubicBezTo>
                <a:cubicBezTo>
                  <a:pt x="1460" y="82"/>
                  <a:pt x="1142" y="1208"/>
                  <a:pt x="1204" y="1603"/>
                </a:cubicBezTo>
                <a:cubicBezTo>
                  <a:pt x="1249" y="1923"/>
                  <a:pt x="1169" y="2062"/>
                  <a:pt x="942" y="2062"/>
                </a:cubicBezTo>
                <a:cubicBezTo>
                  <a:pt x="886" y="2062"/>
                  <a:pt x="821" y="2054"/>
                  <a:pt x="748" y="2038"/>
                </a:cubicBezTo>
                <a:cubicBezTo>
                  <a:pt x="719" y="2032"/>
                  <a:pt x="690" y="2029"/>
                  <a:pt x="661" y="2029"/>
                </a:cubicBezTo>
                <a:cubicBezTo>
                  <a:pt x="318" y="2029"/>
                  <a:pt x="0" y="2417"/>
                  <a:pt x="0" y="2417"/>
                </a:cubicBezTo>
                <a:lnTo>
                  <a:pt x="8056" y="2417"/>
                </a:lnTo>
                <a:cubicBezTo>
                  <a:pt x="7838" y="1932"/>
                  <a:pt x="7426" y="1808"/>
                  <a:pt x="7041" y="1808"/>
                </a:cubicBezTo>
                <a:cubicBezTo>
                  <a:pt x="6657" y="1808"/>
                  <a:pt x="6299" y="1930"/>
                  <a:pt x="6181" y="1941"/>
                </a:cubicBezTo>
                <a:cubicBezTo>
                  <a:pt x="6178" y="1941"/>
                  <a:pt x="6176" y="1941"/>
                  <a:pt x="6173" y="1941"/>
                </a:cubicBezTo>
                <a:cubicBezTo>
                  <a:pt x="5948" y="1941"/>
                  <a:pt x="6208" y="1148"/>
                  <a:pt x="5470" y="834"/>
                </a:cubicBezTo>
                <a:cubicBezTo>
                  <a:pt x="5329" y="775"/>
                  <a:pt x="5196" y="751"/>
                  <a:pt x="5073" y="751"/>
                </a:cubicBezTo>
                <a:cubicBezTo>
                  <a:pt x="4536" y="751"/>
                  <a:pt x="4184" y="1208"/>
                  <a:pt x="4184" y="1208"/>
                </a:cubicBezTo>
                <a:cubicBezTo>
                  <a:pt x="4184" y="1208"/>
                  <a:pt x="4001" y="1"/>
                  <a:pt x="283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41"/>
          <p:cNvSpPr txBox="1"/>
          <p:nvPr>
            <p:ph idx="1" type="subTitle"/>
          </p:nvPr>
        </p:nvSpPr>
        <p:spPr>
          <a:xfrm>
            <a:off x="1705175" y="2152295"/>
            <a:ext cx="5748300" cy="1706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Grading for Equity</a:t>
            </a:r>
            <a:endParaRPr sz="3000"/>
          </a:p>
          <a:p>
            <a:pPr indent="0" lvl="0" marL="0" rtl="0" algn="ctr">
              <a:spcBef>
                <a:spcPts val="0"/>
              </a:spcBef>
              <a:spcAft>
                <a:spcPts val="0"/>
              </a:spcAft>
              <a:buNone/>
            </a:pPr>
            <a:r>
              <a:t/>
            </a:r>
            <a:endParaRPr sz="3000"/>
          </a:p>
          <a:p>
            <a:pPr indent="0" lvl="0" marL="0" rtl="0" algn="ctr">
              <a:spcBef>
                <a:spcPts val="0"/>
              </a:spcBef>
              <a:spcAft>
                <a:spcPts val="0"/>
              </a:spcAft>
              <a:buNone/>
            </a:pPr>
            <a:r>
              <a:rPr lang="en" sz="3000"/>
              <a:t>What is Our Why?</a:t>
            </a:r>
            <a:endParaRPr sz="3000"/>
          </a:p>
        </p:txBody>
      </p:sp>
      <p:sp>
        <p:nvSpPr>
          <p:cNvPr id="625" name="Google Shape;625;p41"/>
          <p:cNvSpPr/>
          <p:nvPr/>
        </p:nvSpPr>
        <p:spPr>
          <a:xfrm>
            <a:off x="7043059" y="1825438"/>
            <a:ext cx="218168" cy="218168"/>
          </a:xfrm>
          <a:custGeom>
            <a:rect b="b" l="l" r="r" t="t"/>
            <a:pathLst>
              <a:path extrusionOk="0" h="1337" w="1337">
                <a:moveTo>
                  <a:pt x="1336" y="669"/>
                </a:moveTo>
                <a:cubicBezTo>
                  <a:pt x="1336" y="1034"/>
                  <a:pt x="1046" y="1337"/>
                  <a:pt x="668" y="1337"/>
                </a:cubicBezTo>
                <a:cubicBezTo>
                  <a:pt x="303" y="1337"/>
                  <a:pt x="0" y="1034"/>
                  <a:pt x="0" y="669"/>
                </a:cubicBezTo>
                <a:cubicBezTo>
                  <a:pt x="0" y="291"/>
                  <a:pt x="303" y="1"/>
                  <a:pt x="668" y="1"/>
                </a:cubicBezTo>
                <a:cubicBezTo>
                  <a:pt x="1046" y="1"/>
                  <a:pt x="1336" y="291"/>
                  <a:pt x="1336" y="669"/>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41"/>
          <p:cNvSpPr/>
          <p:nvPr/>
        </p:nvSpPr>
        <p:spPr>
          <a:xfrm>
            <a:off x="8351956" y="469020"/>
            <a:ext cx="144086" cy="141964"/>
          </a:xfrm>
          <a:custGeom>
            <a:rect b="b" l="l" r="r" t="t"/>
            <a:pathLst>
              <a:path extrusionOk="0" h="870" w="883">
                <a:moveTo>
                  <a:pt x="882" y="428"/>
                </a:moveTo>
                <a:cubicBezTo>
                  <a:pt x="882" y="680"/>
                  <a:pt x="693" y="869"/>
                  <a:pt x="441" y="869"/>
                </a:cubicBezTo>
                <a:cubicBezTo>
                  <a:pt x="202" y="869"/>
                  <a:pt x="0" y="680"/>
                  <a:pt x="0" y="428"/>
                </a:cubicBezTo>
                <a:cubicBezTo>
                  <a:pt x="0" y="189"/>
                  <a:pt x="202" y="0"/>
                  <a:pt x="441" y="0"/>
                </a:cubicBezTo>
                <a:cubicBezTo>
                  <a:pt x="693" y="0"/>
                  <a:pt x="882" y="189"/>
                  <a:pt x="882" y="428"/>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41"/>
          <p:cNvSpPr/>
          <p:nvPr/>
        </p:nvSpPr>
        <p:spPr>
          <a:xfrm>
            <a:off x="1010576" y="4137852"/>
            <a:ext cx="255210" cy="255210"/>
          </a:xfrm>
          <a:custGeom>
            <a:rect b="b" l="l" r="r" t="t"/>
            <a:pathLst>
              <a:path extrusionOk="0" h="1564" w="1564">
                <a:moveTo>
                  <a:pt x="782" y="1"/>
                </a:moveTo>
                <a:cubicBezTo>
                  <a:pt x="341" y="1"/>
                  <a:pt x="1" y="353"/>
                  <a:pt x="1" y="782"/>
                </a:cubicBezTo>
                <a:cubicBezTo>
                  <a:pt x="1" y="1210"/>
                  <a:pt x="341" y="1563"/>
                  <a:pt x="782" y="1563"/>
                </a:cubicBezTo>
                <a:cubicBezTo>
                  <a:pt x="1210" y="1563"/>
                  <a:pt x="1563" y="1210"/>
                  <a:pt x="1563" y="782"/>
                </a:cubicBezTo>
                <a:cubicBezTo>
                  <a:pt x="1563" y="353"/>
                  <a:pt x="1210" y="1"/>
                  <a:pt x="78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41"/>
          <p:cNvSpPr/>
          <p:nvPr/>
        </p:nvSpPr>
        <p:spPr>
          <a:xfrm>
            <a:off x="8236672" y="2936357"/>
            <a:ext cx="187328" cy="187165"/>
          </a:xfrm>
          <a:custGeom>
            <a:rect b="b" l="l" r="r" t="t"/>
            <a:pathLst>
              <a:path extrusionOk="0" h="1147" w="1148">
                <a:moveTo>
                  <a:pt x="568" y="0"/>
                </a:moveTo>
                <a:cubicBezTo>
                  <a:pt x="253" y="0"/>
                  <a:pt x="1" y="252"/>
                  <a:pt x="1" y="567"/>
                </a:cubicBezTo>
                <a:cubicBezTo>
                  <a:pt x="1" y="882"/>
                  <a:pt x="253" y="1147"/>
                  <a:pt x="568" y="1147"/>
                </a:cubicBezTo>
                <a:cubicBezTo>
                  <a:pt x="883" y="1147"/>
                  <a:pt x="1148" y="882"/>
                  <a:pt x="1148" y="567"/>
                </a:cubicBezTo>
                <a:cubicBezTo>
                  <a:pt x="1148" y="252"/>
                  <a:pt x="883" y="0"/>
                  <a:pt x="5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41"/>
          <p:cNvSpPr/>
          <p:nvPr/>
        </p:nvSpPr>
        <p:spPr>
          <a:xfrm>
            <a:off x="3618146" y="4745160"/>
            <a:ext cx="94806" cy="81426"/>
          </a:xfrm>
          <a:custGeom>
            <a:rect b="b" l="l" r="r" t="t"/>
            <a:pathLst>
              <a:path extrusionOk="0" h="499" w="581">
                <a:moveTo>
                  <a:pt x="328" y="1"/>
                </a:moveTo>
                <a:cubicBezTo>
                  <a:pt x="114" y="1"/>
                  <a:pt x="1" y="265"/>
                  <a:pt x="152" y="429"/>
                </a:cubicBezTo>
                <a:cubicBezTo>
                  <a:pt x="204" y="477"/>
                  <a:pt x="266" y="498"/>
                  <a:pt x="326" y="498"/>
                </a:cubicBezTo>
                <a:cubicBezTo>
                  <a:pt x="457" y="498"/>
                  <a:pt x="580" y="399"/>
                  <a:pt x="580" y="253"/>
                </a:cubicBezTo>
                <a:cubicBezTo>
                  <a:pt x="580" y="114"/>
                  <a:pt x="467" y="1"/>
                  <a:pt x="3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41"/>
          <p:cNvSpPr/>
          <p:nvPr/>
        </p:nvSpPr>
        <p:spPr>
          <a:xfrm>
            <a:off x="1010564" y="2043601"/>
            <a:ext cx="82405" cy="82405"/>
          </a:xfrm>
          <a:custGeom>
            <a:rect b="b" l="l" r="r" t="t"/>
            <a:pathLst>
              <a:path extrusionOk="0" h="505" w="505">
                <a:moveTo>
                  <a:pt x="253" y="1"/>
                </a:moveTo>
                <a:cubicBezTo>
                  <a:pt x="114" y="1"/>
                  <a:pt x="1" y="114"/>
                  <a:pt x="1" y="253"/>
                </a:cubicBezTo>
                <a:cubicBezTo>
                  <a:pt x="1" y="391"/>
                  <a:pt x="114" y="505"/>
                  <a:pt x="253" y="505"/>
                </a:cubicBezTo>
                <a:cubicBezTo>
                  <a:pt x="391" y="505"/>
                  <a:pt x="505" y="391"/>
                  <a:pt x="505" y="253"/>
                </a:cubicBezTo>
                <a:cubicBezTo>
                  <a:pt x="505" y="114"/>
                  <a:pt x="391" y="1"/>
                  <a:pt x="2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1" name="Google Shape;631;p41"/>
          <p:cNvGrpSpPr/>
          <p:nvPr/>
        </p:nvGrpSpPr>
        <p:grpSpPr>
          <a:xfrm>
            <a:off x="3989920" y="558152"/>
            <a:ext cx="1186181" cy="1361608"/>
            <a:chOff x="6498000" y="540009"/>
            <a:chExt cx="1849074" cy="2122538"/>
          </a:xfrm>
        </p:grpSpPr>
        <p:sp>
          <p:nvSpPr>
            <p:cNvPr id="632" name="Google Shape;632;p41"/>
            <p:cNvSpPr/>
            <p:nvPr/>
          </p:nvSpPr>
          <p:spPr>
            <a:xfrm>
              <a:off x="6793662" y="804234"/>
              <a:ext cx="1304911" cy="1858313"/>
            </a:xfrm>
            <a:custGeom>
              <a:rect b="b" l="l" r="r" t="t"/>
              <a:pathLst>
                <a:path extrusionOk="0" h="7448" w="5230">
                  <a:moveTo>
                    <a:pt x="3730" y="5683"/>
                  </a:moveTo>
                  <a:cubicBezTo>
                    <a:pt x="3869" y="5935"/>
                    <a:pt x="3856" y="5973"/>
                    <a:pt x="3692" y="6187"/>
                  </a:cubicBezTo>
                  <a:cubicBezTo>
                    <a:pt x="3705" y="6237"/>
                    <a:pt x="3730" y="6288"/>
                    <a:pt x="3755" y="6338"/>
                  </a:cubicBezTo>
                  <a:cubicBezTo>
                    <a:pt x="3781" y="6452"/>
                    <a:pt x="3743" y="6565"/>
                    <a:pt x="3642" y="6628"/>
                  </a:cubicBezTo>
                  <a:cubicBezTo>
                    <a:pt x="3566" y="6679"/>
                    <a:pt x="3491" y="6729"/>
                    <a:pt x="3402" y="6767"/>
                  </a:cubicBezTo>
                  <a:cubicBezTo>
                    <a:pt x="3339" y="6779"/>
                    <a:pt x="3289" y="6830"/>
                    <a:pt x="3264" y="6893"/>
                  </a:cubicBezTo>
                  <a:cubicBezTo>
                    <a:pt x="3163" y="7195"/>
                    <a:pt x="2886" y="7397"/>
                    <a:pt x="2571" y="7409"/>
                  </a:cubicBezTo>
                  <a:cubicBezTo>
                    <a:pt x="2231" y="7447"/>
                    <a:pt x="1916" y="7271"/>
                    <a:pt x="1764" y="6968"/>
                  </a:cubicBezTo>
                  <a:cubicBezTo>
                    <a:pt x="1727" y="6880"/>
                    <a:pt x="1664" y="6817"/>
                    <a:pt x="1575" y="6779"/>
                  </a:cubicBezTo>
                  <a:cubicBezTo>
                    <a:pt x="1374" y="6679"/>
                    <a:pt x="1273" y="6452"/>
                    <a:pt x="1336" y="6237"/>
                  </a:cubicBezTo>
                  <a:cubicBezTo>
                    <a:pt x="1349" y="6187"/>
                    <a:pt x="1336" y="6137"/>
                    <a:pt x="1311" y="6099"/>
                  </a:cubicBezTo>
                  <a:cubicBezTo>
                    <a:pt x="1235" y="5973"/>
                    <a:pt x="1134" y="5834"/>
                    <a:pt x="1235" y="5683"/>
                  </a:cubicBezTo>
                  <a:cubicBezTo>
                    <a:pt x="1248" y="5658"/>
                    <a:pt x="1235" y="5620"/>
                    <a:pt x="1235" y="5595"/>
                  </a:cubicBezTo>
                  <a:cubicBezTo>
                    <a:pt x="1185" y="5406"/>
                    <a:pt x="1197" y="5368"/>
                    <a:pt x="1361" y="5242"/>
                  </a:cubicBezTo>
                  <a:cubicBezTo>
                    <a:pt x="1361" y="5141"/>
                    <a:pt x="1323" y="5040"/>
                    <a:pt x="1260" y="4965"/>
                  </a:cubicBezTo>
                  <a:cubicBezTo>
                    <a:pt x="1210" y="4902"/>
                    <a:pt x="1160" y="4826"/>
                    <a:pt x="1097" y="4776"/>
                  </a:cubicBezTo>
                  <a:cubicBezTo>
                    <a:pt x="819" y="4499"/>
                    <a:pt x="592" y="4184"/>
                    <a:pt x="429" y="3831"/>
                  </a:cubicBezTo>
                  <a:cubicBezTo>
                    <a:pt x="315" y="3629"/>
                    <a:pt x="227" y="3415"/>
                    <a:pt x="164" y="3201"/>
                  </a:cubicBezTo>
                  <a:cubicBezTo>
                    <a:pt x="13" y="2760"/>
                    <a:pt x="0" y="2281"/>
                    <a:pt x="114" y="1827"/>
                  </a:cubicBezTo>
                  <a:cubicBezTo>
                    <a:pt x="227" y="1449"/>
                    <a:pt x="429" y="1109"/>
                    <a:pt x="693" y="832"/>
                  </a:cubicBezTo>
                  <a:cubicBezTo>
                    <a:pt x="908" y="618"/>
                    <a:pt x="1160" y="454"/>
                    <a:pt x="1437" y="340"/>
                  </a:cubicBezTo>
                  <a:cubicBezTo>
                    <a:pt x="1575" y="290"/>
                    <a:pt x="1701" y="214"/>
                    <a:pt x="1840" y="164"/>
                  </a:cubicBezTo>
                  <a:cubicBezTo>
                    <a:pt x="2067" y="101"/>
                    <a:pt x="2306" y="50"/>
                    <a:pt x="2546" y="13"/>
                  </a:cubicBezTo>
                  <a:cubicBezTo>
                    <a:pt x="2684" y="0"/>
                    <a:pt x="2823" y="13"/>
                    <a:pt x="2961" y="50"/>
                  </a:cubicBezTo>
                  <a:cubicBezTo>
                    <a:pt x="3176" y="101"/>
                    <a:pt x="3415" y="139"/>
                    <a:pt x="3629" y="202"/>
                  </a:cubicBezTo>
                  <a:cubicBezTo>
                    <a:pt x="3768" y="265"/>
                    <a:pt x="3907" y="328"/>
                    <a:pt x="4045" y="403"/>
                  </a:cubicBezTo>
                  <a:cubicBezTo>
                    <a:pt x="4335" y="580"/>
                    <a:pt x="4587" y="794"/>
                    <a:pt x="4801" y="1059"/>
                  </a:cubicBezTo>
                  <a:cubicBezTo>
                    <a:pt x="5015" y="1336"/>
                    <a:pt x="5141" y="1663"/>
                    <a:pt x="5179" y="2004"/>
                  </a:cubicBezTo>
                  <a:cubicBezTo>
                    <a:pt x="5230" y="2382"/>
                    <a:pt x="5204" y="2772"/>
                    <a:pt x="5104" y="3138"/>
                  </a:cubicBezTo>
                  <a:cubicBezTo>
                    <a:pt x="5003" y="3453"/>
                    <a:pt x="4864" y="3743"/>
                    <a:pt x="4675" y="3995"/>
                  </a:cubicBezTo>
                  <a:cubicBezTo>
                    <a:pt x="4549" y="4146"/>
                    <a:pt x="4398" y="4284"/>
                    <a:pt x="4247" y="4410"/>
                  </a:cubicBezTo>
                  <a:cubicBezTo>
                    <a:pt x="4146" y="4511"/>
                    <a:pt x="4020" y="4612"/>
                    <a:pt x="3919" y="4725"/>
                  </a:cubicBezTo>
                  <a:cubicBezTo>
                    <a:pt x="3844" y="4839"/>
                    <a:pt x="3755" y="4952"/>
                    <a:pt x="3692" y="5078"/>
                  </a:cubicBezTo>
                  <a:cubicBezTo>
                    <a:pt x="3680" y="5116"/>
                    <a:pt x="3680" y="5166"/>
                    <a:pt x="3705" y="5204"/>
                  </a:cubicBezTo>
                  <a:cubicBezTo>
                    <a:pt x="3856" y="5406"/>
                    <a:pt x="3881" y="5469"/>
                    <a:pt x="3730" y="5683"/>
                  </a:cubicBezTo>
                  <a:close/>
                  <a:moveTo>
                    <a:pt x="3541" y="5116"/>
                  </a:moveTo>
                  <a:cubicBezTo>
                    <a:pt x="3554" y="5091"/>
                    <a:pt x="3554" y="5078"/>
                    <a:pt x="3566" y="5053"/>
                  </a:cubicBezTo>
                  <a:cubicBezTo>
                    <a:pt x="3617" y="4902"/>
                    <a:pt x="3705" y="4763"/>
                    <a:pt x="3818" y="4650"/>
                  </a:cubicBezTo>
                  <a:cubicBezTo>
                    <a:pt x="4045" y="4436"/>
                    <a:pt x="4285" y="4221"/>
                    <a:pt x="4499" y="3995"/>
                  </a:cubicBezTo>
                  <a:cubicBezTo>
                    <a:pt x="4587" y="3906"/>
                    <a:pt x="4663" y="3806"/>
                    <a:pt x="4726" y="3705"/>
                  </a:cubicBezTo>
                  <a:cubicBezTo>
                    <a:pt x="4763" y="3617"/>
                    <a:pt x="4801" y="3541"/>
                    <a:pt x="4839" y="3453"/>
                  </a:cubicBezTo>
                  <a:cubicBezTo>
                    <a:pt x="4902" y="3301"/>
                    <a:pt x="4978" y="3163"/>
                    <a:pt x="5028" y="3012"/>
                  </a:cubicBezTo>
                  <a:cubicBezTo>
                    <a:pt x="5104" y="2722"/>
                    <a:pt x="5129" y="2419"/>
                    <a:pt x="5078" y="2117"/>
                  </a:cubicBezTo>
                  <a:cubicBezTo>
                    <a:pt x="5053" y="1802"/>
                    <a:pt x="4952" y="1500"/>
                    <a:pt x="4776" y="1235"/>
                  </a:cubicBezTo>
                  <a:cubicBezTo>
                    <a:pt x="4587" y="983"/>
                    <a:pt x="4348" y="756"/>
                    <a:pt x="4083" y="580"/>
                  </a:cubicBezTo>
                  <a:cubicBezTo>
                    <a:pt x="3806" y="403"/>
                    <a:pt x="3491" y="277"/>
                    <a:pt x="3163" y="214"/>
                  </a:cubicBezTo>
                  <a:cubicBezTo>
                    <a:pt x="2709" y="88"/>
                    <a:pt x="2231" y="113"/>
                    <a:pt x="1790" y="290"/>
                  </a:cubicBezTo>
                  <a:cubicBezTo>
                    <a:pt x="1563" y="378"/>
                    <a:pt x="1349" y="504"/>
                    <a:pt x="1122" y="605"/>
                  </a:cubicBezTo>
                  <a:cubicBezTo>
                    <a:pt x="1109" y="618"/>
                    <a:pt x="1084" y="630"/>
                    <a:pt x="1071" y="643"/>
                  </a:cubicBezTo>
                  <a:cubicBezTo>
                    <a:pt x="807" y="832"/>
                    <a:pt x="580" y="1071"/>
                    <a:pt x="416" y="1336"/>
                  </a:cubicBezTo>
                  <a:cubicBezTo>
                    <a:pt x="202" y="1676"/>
                    <a:pt x="101" y="2067"/>
                    <a:pt x="114" y="2457"/>
                  </a:cubicBezTo>
                  <a:cubicBezTo>
                    <a:pt x="114" y="2596"/>
                    <a:pt x="139" y="2747"/>
                    <a:pt x="177" y="2886"/>
                  </a:cubicBezTo>
                  <a:cubicBezTo>
                    <a:pt x="227" y="3075"/>
                    <a:pt x="277" y="3251"/>
                    <a:pt x="340" y="3428"/>
                  </a:cubicBezTo>
                  <a:cubicBezTo>
                    <a:pt x="416" y="3617"/>
                    <a:pt x="529" y="3793"/>
                    <a:pt x="618" y="3969"/>
                  </a:cubicBezTo>
                  <a:cubicBezTo>
                    <a:pt x="731" y="4184"/>
                    <a:pt x="870" y="4385"/>
                    <a:pt x="1046" y="4562"/>
                  </a:cubicBezTo>
                  <a:cubicBezTo>
                    <a:pt x="1235" y="4725"/>
                    <a:pt x="1386" y="4940"/>
                    <a:pt x="1487" y="5179"/>
                  </a:cubicBezTo>
                  <a:close/>
                  <a:moveTo>
                    <a:pt x="2205" y="5733"/>
                  </a:moveTo>
                  <a:cubicBezTo>
                    <a:pt x="2508" y="5721"/>
                    <a:pt x="2873" y="5708"/>
                    <a:pt x="3239" y="5683"/>
                  </a:cubicBezTo>
                  <a:cubicBezTo>
                    <a:pt x="3352" y="5683"/>
                    <a:pt x="3453" y="5658"/>
                    <a:pt x="3554" y="5620"/>
                  </a:cubicBezTo>
                  <a:cubicBezTo>
                    <a:pt x="3680" y="5582"/>
                    <a:pt x="3730" y="5519"/>
                    <a:pt x="3718" y="5431"/>
                  </a:cubicBezTo>
                  <a:cubicBezTo>
                    <a:pt x="3705" y="5343"/>
                    <a:pt x="3655" y="5280"/>
                    <a:pt x="3529" y="5255"/>
                  </a:cubicBezTo>
                  <a:cubicBezTo>
                    <a:pt x="3352" y="5229"/>
                    <a:pt x="3176" y="5217"/>
                    <a:pt x="2987" y="5217"/>
                  </a:cubicBezTo>
                  <a:cubicBezTo>
                    <a:pt x="2596" y="5229"/>
                    <a:pt x="2193" y="5255"/>
                    <a:pt x="1802" y="5280"/>
                  </a:cubicBezTo>
                  <a:cubicBezTo>
                    <a:pt x="1664" y="5292"/>
                    <a:pt x="1538" y="5330"/>
                    <a:pt x="1399" y="5368"/>
                  </a:cubicBezTo>
                  <a:cubicBezTo>
                    <a:pt x="1336" y="5381"/>
                    <a:pt x="1298" y="5418"/>
                    <a:pt x="1311" y="5481"/>
                  </a:cubicBezTo>
                  <a:cubicBezTo>
                    <a:pt x="1323" y="5532"/>
                    <a:pt x="1349" y="5582"/>
                    <a:pt x="1386" y="5620"/>
                  </a:cubicBezTo>
                  <a:cubicBezTo>
                    <a:pt x="1449" y="5645"/>
                    <a:pt x="1525" y="5670"/>
                    <a:pt x="1601" y="5683"/>
                  </a:cubicBezTo>
                  <a:cubicBezTo>
                    <a:pt x="1777" y="5696"/>
                    <a:pt x="1953" y="5708"/>
                    <a:pt x="2205" y="5733"/>
                  </a:cubicBezTo>
                  <a:close/>
                  <a:moveTo>
                    <a:pt x="2470" y="6263"/>
                  </a:moveTo>
                  <a:cubicBezTo>
                    <a:pt x="2735" y="6250"/>
                    <a:pt x="2987" y="6237"/>
                    <a:pt x="3251" y="6212"/>
                  </a:cubicBezTo>
                  <a:cubicBezTo>
                    <a:pt x="3377" y="6187"/>
                    <a:pt x="3503" y="6149"/>
                    <a:pt x="3617" y="6086"/>
                  </a:cubicBezTo>
                  <a:cubicBezTo>
                    <a:pt x="3692" y="6061"/>
                    <a:pt x="3743" y="5973"/>
                    <a:pt x="3718" y="5885"/>
                  </a:cubicBezTo>
                  <a:cubicBezTo>
                    <a:pt x="3692" y="5796"/>
                    <a:pt x="3604" y="5733"/>
                    <a:pt x="3516" y="5746"/>
                  </a:cubicBezTo>
                  <a:cubicBezTo>
                    <a:pt x="3327" y="5759"/>
                    <a:pt x="3138" y="5771"/>
                    <a:pt x="2961" y="5784"/>
                  </a:cubicBezTo>
                  <a:cubicBezTo>
                    <a:pt x="2684" y="5796"/>
                    <a:pt x="2420" y="5809"/>
                    <a:pt x="2155" y="5809"/>
                  </a:cubicBezTo>
                  <a:cubicBezTo>
                    <a:pt x="1890" y="5796"/>
                    <a:pt x="1651" y="5759"/>
                    <a:pt x="1399" y="5746"/>
                  </a:cubicBezTo>
                  <a:cubicBezTo>
                    <a:pt x="1311" y="5733"/>
                    <a:pt x="1260" y="5771"/>
                    <a:pt x="1286" y="5859"/>
                  </a:cubicBezTo>
                  <a:cubicBezTo>
                    <a:pt x="1311" y="5935"/>
                    <a:pt x="1361" y="6011"/>
                    <a:pt x="1412" y="6061"/>
                  </a:cubicBezTo>
                  <a:cubicBezTo>
                    <a:pt x="1512" y="6162"/>
                    <a:pt x="1651" y="6212"/>
                    <a:pt x="1790" y="6225"/>
                  </a:cubicBezTo>
                  <a:cubicBezTo>
                    <a:pt x="2016" y="6237"/>
                    <a:pt x="2243" y="6263"/>
                    <a:pt x="2470" y="6263"/>
                  </a:cubicBezTo>
                  <a:close/>
                  <a:moveTo>
                    <a:pt x="1449" y="6237"/>
                  </a:moveTo>
                  <a:cubicBezTo>
                    <a:pt x="1399" y="6288"/>
                    <a:pt x="1386" y="6351"/>
                    <a:pt x="1412" y="6427"/>
                  </a:cubicBezTo>
                  <a:cubicBezTo>
                    <a:pt x="1462" y="6603"/>
                    <a:pt x="1626" y="6742"/>
                    <a:pt x="1815" y="6754"/>
                  </a:cubicBezTo>
                  <a:cubicBezTo>
                    <a:pt x="2231" y="6817"/>
                    <a:pt x="2646" y="6817"/>
                    <a:pt x="3050" y="6742"/>
                  </a:cubicBezTo>
                  <a:cubicBezTo>
                    <a:pt x="3213" y="6716"/>
                    <a:pt x="3377" y="6653"/>
                    <a:pt x="3529" y="6578"/>
                  </a:cubicBezTo>
                  <a:cubicBezTo>
                    <a:pt x="3692" y="6502"/>
                    <a:pt x="3705" y="6414"/>
                    <a:pt x="3579" y="6250"/>
                  </a:cubicBezTo>
                  <a:cubicBezTo>
                    <a:pt x="2873" y="6389"/>
                    <a:pt x="2155" y="6389"/>
                    <a:pt x="1449" y="6237"/>
                  </a:cubicBezTo>
                  <a:close/>
                  <a:moveTo>
                    <a:pt x="3163" y="6817"/>
                  </a:moveTo>
                  <a:cubicBezTo>
                    <a:pt x="2735" y="6905"/>
                    <a:pt x="2294" y="6918"/>
                    <a:pt x="1853" y="6842"/>
                  </a:cubicBezTo>
                  <a:cubicBezTo>
                    <a:pt x="1953" y="7145"/>
                    <a:pt x="2243" y="7346"/>
                    <a:pt x="2558" y="7321"/>
                  </a:cubicBezTo>
                  <a:cubicBezTo>
                    <a:pt x="2848" y="7296"/>
                    <a:pt x="3087" y="7094"/>
                    <a:pt x="3163" y="6817"/>
                  </a:cubicBezTo>
                  <a:close/>
                </a:path>
              </a:pathLst>
            </a:cu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41"/>
            <p:cNvSpPr/>
            <p:nvPr/>
          </p:nvSpPr>
          <p:spPr>
            <a:xfrm>
              <a:off x="6818862" y="826190"/>
              <a:ext cx="1254511" cy="1270479"/>
            </a:xfrm>
            <a:custGeom>
              <a:rect b="b" l="l" r="r" t="t"/>
              <a:pathLst>
                <a:path extrusionOk="0" h="5092" w="5028">
                  <a:moveTo>
                    <a:pt x="3440" y="5028"/>
                  </a:moveTo>
                  <a:lnTo>
                    <a:pt x="1386" y="5091"/>
                  </a:lnTo>
                  <a:cubicBezTo>
                    <a:pt x="1298" y="4852"/>
                    <a:pt x="1147" y="4637"/>
                    <a:pt x="945" y="4474"/>
                  </a:cubicBezTo>
                  <a:cubicBezTo>
                    <a:pt x="769" y="4297"/>
                    <a:pt x="630" y="4108"/>
                    <a:pt x="529" y="3881"/>
                  </a:cubicBezTo>
                  <a:cubicBezTo>
                    <a:pt x="441" y="3705"/>
                    <a:pt x="328" y="3529"/>
                    <a:pt x="252" y="3340"/>
                  </a:cubicBezTo>
                  <a:cubicBezTo>
                    <a:pt x="176" y="3163"/>
                    <a:pt x="126" y="2987"/>
                    <a:pt x="88" y="2798"/>
                  </a:cubicBezTo>
                  <a:cubicBezTo>
                    <a:pt x="38" y="2659"/>
                    <a:pt x="25" y="2520"/>
                    <a:pt x="13" y="2369"/>
                  </a:cubicBezTo>
                  <a:cubicBezTo>
                    <a:pt x="0" y="1979"/>
                    <a:pt x="113" y="1588"/>
                    <a:pt x="328" y="1260"/>
                  </a:cubicBezTo>
                  <a:cubicBezTo>
                    <a:pt x="491" y="983"/>
                    <a:pt x="706" y="744"/>
                    <a:pt x="970" y="555"/>
                  </a:cubicBezTo>
                  <a:cubicBezTo>
                    <a:pt x="996" y="542"/>
                    <a:pt x="1008" y="530"/>
                    <a:pt x="1033" y="517"/>
                  </a:cubicBezTo>
                  <a:cubicBezTo>
                    <a:pt x="1248" y="416"/>
                    <a:pt x="1474" y="290"/>
                    <a:pt x="1701" y="202"/>
                  </a:cubicBezTo>
                  <a:cubicBezTo>
                    <a:pt x="2130" y="25"/>
                    <a:pt x="2621" y="0"/>
                    <a:pt x="3075" y="126"/>
                  </a:cubicBezTo>
                  <a:cubicBezTo>
                    <a:pt x="3390" y="189"/>
                    <a:pt x="3705" y="315"/>
                    <a:pt x="3995" y="492"/>
                  </a:cubicBezTo>
                  <a:cubicBezTo>
                    <a:pt x="4259" y="668"/>
                    <a:pt x="4486" y="895"/>
                    <a:pt x="4688" y="1160"/>
                  </a:cubicBezTo>
                  <a:cubicBezTo>
                    <a:pt x="4851" y="1412"/>
                    <a:pt x="4965" y="1727"/>
                    <a:pt x="4990" y="2042"/>
                  </a:cubicBezTo>
                  <a:cubicBezTo>
                    <a:pt x="5028" y="2331"/>
                    <a:pt x="5003" y="2634"/>
                    <a:pt x="4927" y="2924"/>
                  </a:cubicBezTo>
                  <a:cubicBezTo>
                    <a:pt x="4877" y="3075"/>
                    <a:pt x="4801" y="3226"/>
                    <a:pt x="4738" y="3377"/>
                  </a:cubicBezTo>
                  <a:cubicBezTo>
                    <a:pt x="4713" y="3453"/>
                    <a:pt x="4675" y="3541"/>
                    <a:pt x="4625" y="3617"/>
                  </a:cubicBezTo>
                  <a:cubicBezTo>
                    <a:pt x="4562" y="3718"/>
                    <a:pt x="4499" y="3818"/>
                    <a:pt x="4410" y="3907"/>
                  </a:cubicBezTo>
                  <a:cubicBezTo>
                    <a:pt x="4184" y="4133"/>
                    <a:pt x="3957" y="4348"/>
                    <a:pt x="3730" y="4562"/>
                  </a:cubicBezTo>
                  <a:cubicBezTo>
                    <a:pt x="3604" y="4675"/>
                    <a:pt x="3516" y="4814"/>
                    <a:pt x="3465" y="4978"/>
                  </a:cubicBezTo>
                  <a:cubicBezTo>
                    <a:pt x="3453" y="4990"/>
                    <a:pt x="3453" y="5003"/>
                    <a:pt x="3440" y="5028"/>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41"/>
            <p:cNvSpPr/>
            <p:nvPr/>
          </p:nvSpPr>
          <p:spPr>
            <a:xfrm>
              <a:off x="7538679" y="851390"/>
              <a:ext cx="534689" cy="1232555"/>
            </a:xfrm>
            <a:custGeom>
              <a:rect b="b" l="l" r="r" t="t"/>
              <a:pathLst>
                <a:path extrusionOk="0" h="4940" w="2143">
                  <a:moveTo>
                    <a:pt x="2092" y="1941"/>
                  </a:moveTo>
                  <a:cubicBezTo>
                    <a:pt x="2067" y="1613"/>
                    <a:pt x="1966" y="1311"/>
                    <a:pt x="1790" y="1046"/>
                  </a:cubicBezTo>
                  <a:cubicBezTo>
                    <a:pt x="1601" y="794"/>
                    <a:pt x="1362" y="567"/>
                    <a:pt x="1097" y="391"/>
                  </a:cubicBezTo>
                  <a:cubicBezTo>
                    <a:pt x="820" y="214"/>
                    <a:pt x="505" y="88"/>
                    <a:pt x="177" y="25"/>
                  </a:cubicBezTo>
                  <a:lnTo>
                    <a:pt x="64" y="0"/>
                  </a:lnTo>
                  <a:cubicBezTo>
                    <a:pt x="26" y="13"/>
                    <a:pt x="1" y="50"/>
                    <a:pt x="13" y="88"/>
                  </a:cubicBezTo>
                  <a:cubicBezTo>
                    <a:pt x="51" y="177"/>
                    <a:pt x="101" y="240"/>
                    <a:pt x="164" y="303"/>
                  </a:cubicBezTo>
                  <a:cubicBezTo>
                    <a:pt x="341" y="441"/>
                    <a:pt x="530" y="580"/>
                    <a:pt x="719" y="706"/>
                  </a:cubicBezTo>
                  <a:cubicBezTo>
                    <a:pt x="1236" y="1033"/>
                    <a:pt x="1576" y="1449"/>
                    <a:pt x="1664" y="2067"/>
                  </a:cubicBezTo>
                  <a:cubicBezTo>
                    <a:pt x="1740" y="2407"/>
                    <a:pt x="1714" y="2747"/>
                    <a:pt x="1601" y="3075"/>
                  </a:cubicBezTo>
                  <a:cubicBezTo>
                    <a:pt x="1450" y="3365"/>
                    <a:pt x="1236" y="3604"/>
                    <a:pt x="984" y="3806"/>
                  </a:cubicBezTo>
                  <a:cubicBezTo>
                    <a:pt x="807" y="3957"/>
                    <a:pt x="215" y="4637"/>
                    <a:pt x="379" y="4940"/>
                  </a:cubicBezTo>
                  <a:lnTo>
                    <a:pt x="543" y="4940"/>
                  </a:lnTo>
                  <a:cubicBezTo>
                    <a:pt x="555" y="4914"/>
                    <a:pt x="568" y="4902"/>
                    <a:pt x="580" y="4877"/>
                  </a:cubicBezTo>
                  <a:cubicBezTo>
                    <a:pt x="618" y="4725"/>
                    <a:pt x="706" y="4587"/>
                    <a:pt x="832" y="4473"/>
                  </a:cubicBezTo>
                  <a:cubicBezTo>
                    <a:pt x="1059" y="4259"/>
                    <a:pt x="1299" y="4045"/>
                    <a:pt x="1513" y="3818"/>
                  </a:cubicBezTo>
                  <a:cubicBezTo>
                    <a:pt x="1601" y="3730"/>
                    <a:pt x="1677" y="3629"/>
                    <a:pt x="1740" y="3528"/>
                  </a:cubicBezTo>
                  <a:cubicBezTo>
                    <a:pt x="1777" y="3440"/>
                    <a:pt x="1815" y="3365"/>
                    <a:pt x="1853" y="3276"/>
                  </a:cubicBezTo>
                  <a:cubicBezTo>
                    <a:pt x="1916" y="3125"/>
                    <a:pt x="1979" y="2986"/>
                    <a:pt x="2029" y="2835"/>
                  </a:cubicBezTo>
                  <a:cubicBezTo>
                    <a:pt x="2118" y="2545"/>
                    <a:pt x="2143" y="2230"/>
                    <a:pt x="2092" y="1941"/>
                  </a:cubicBezTo>
                  <a:close/>
                </a:path>
              </a:pathLst>
            </a:custGeom>
            <a:solidFill>
              <a:srgbClr val="595959">
                <a:alpha val="12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41"/>
            <p:cNvSpPr/>
            <p:nvPr/>
          </p:nvSpPr>
          <p:spPr>
            <a:xfrm>
              <a:off x="7117517" y="2105649"/>
              <a:ext cx="607046" cy="129244"/>
            </a:xfrm>
            <a:custGeom>
              <a:rect b="b" l="l" r="r" t="t"/>
              <a:pathLst>
                <a:path extrusionOk="0" h="518" w="2433">
                  <a:moveTo>
                    <a:pt x="907" y="517"/>
                  </a:moveTo>
                  <a:cubicBezTo>
                    <a:pt x="655" y="492"/>
                    <a:pt x="479" y="480"/>
                    <a:pt x="303" y="467"/>
                  </a:cubicBezTo>
                  <a:cubicBezTo>
                    <a:pt x="227" y="454"/>
                    <a:pt x="151" y="429"/>
                    <a:pt x="88" y="404"/>
                  </a:cubicBezTo>
                  <a:cubicBezTo>
                    <a:pt x="51" y="366"/>
                    <a:pt x="25" y="316"/>
                    <a:pt x="13" y="265"/>
                  </a:cubicBezTo>
                  <a:cubicBezTo>
                    <a:pt x="0" y="202"/>
                    <a:pt x="51" y="165"/>
                    <a:pt x="101" y="152"/>
                  </a:cubicBezTo>
                  <a:cubicBezTo>
                    <a:pt x="240" y="114"/>
                    <a:pt x="366" y="76"/>
                    <a:pt x="504" y="64"/>
                  </a:cubicBezTo>
                  <a:cubicBezTo>
                    <a:pt x="895" y="39"/>
                    <a:pt x="1285" y="13"/>
                    <a:pt x="1689" y="1"/>
                  </a:cubicBezTo>
                  <a:cubicBezTo>
                    <a:pt x="1878" y="1"/>
                    <a:pt x="2054" y="13"/>
                    <a:pt x="2231" y="39"/>
                  </a:cubicBezTo>
                  <a:cubicBezTo>
                    <a:pt x="2357" y="64"/>
                    <a:pt x="2407" y="114"/>
                    <a:pt x="2420" y="215"/>
                  </a:cubicBezTo>
                  <a:cubicBezTo>
                    <a:pt x="2432" y="316"/>
                    <a:pt x="2382" y="366"/>
                    <a:pt x="2268" y="404"/>
                  </a:cubicBezTo>
                  <a:cubicBezTo>
                    <a:pt x="2155" y="442"/>
                    <a:pt x="2054" y="467"/>
                    <a:pt x="1953" y="467"/>
                  </a:cubicBezTo>
                  <a:cubicBezTo>
                    <a:pt x="1575" y="492"/>
                    <a:pt x="1210" y="505"/>
                    <a:pt x="907" y="517"/>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41"/>
            <p:cNvSpPr/>
            <p:nvPr/>
          </p:nvSpPr>
          <p:spPr>
            <a:xfrm>
              <a:off x="7108036" y="2234643"/>
              <a:ext cx="619521" cy="132238"/>
            </a:xfrm>
            <a:custGeom>
              <a:rect b="b" l="l" r="r" t="t"/>
              <a:pathLst>
                <a:path extrusionOk="0" h="530" w="2483">
                  <a:moveTo>
                    <a:pt x="1223" y="530"/>
                  </a:moveTo>
                  <a:cubicBezTo>
                    <a:pt x="983" y="517"/>
                    <a:pt x="756" y="504"/>
                    <a:pt x="530" y="492"/>
                  </a:cubicBezTo>
                  <a:cubicBezTo>
                    <a:pt x="391" y="479"/>
                    <a:pt x="252" y="416"/>
                    <a:pt x="164" y="328"/>
                  </a:cubicBezTo>
                  <a:cubicBezTo>
                    <a:pt x="101" y="265"/>
                    <a:pt x="51" y="202"/>
                    <a:pt x="26" y="126"/>
                  </a:cubicBezTo>
                  <a:cubicBezTo>
                    <a:pt x="0" y="38"/>
                    <a:pt x="51" y="0"/>
                    <a:pt x="139" y="0"/>
                  </a:cubicBezTo>
                  <a:cubicBezTo>
                    <a:pt x="391" y="26"/>
                    <a:pt x="643" y="63"/>
                    <a:pt x="895" y="76"/>
                  </a:cubicBezTo>
                  <a:cubicBezTo>
                    <a:pt x="1147" y="76"/>
                    <a:pt x="1424" y="63"/>
                    <a:pt x="1701" y="51"/>
                  </a:cubicBezTo>
                  <a:cubicBezTo>
                    <a:pt x="1878" y="38"/>
                    <a:pt x="2067" y="26"/>
                    <a:pt x="2256" y="13"/>
                  </a:cubicBezTo>
                  <a:cubicBezTo>
                    <a:pt x="2344" y="0"/>
                    <a:pt x="2432" y="63"/>
                    <a:pt x="2458" y="152"/>
                  </a:cubicBezTo>
                  <a:cubicBezTo>
                    <a:pt x="2483" y="227"/>
                    <a:pt x="2432" y="315"/>
                    <a:pt x="2357" y="353"/>
                  </a:cubicBezTo>
                  <a:cubicBezTo>
                    <a:pt x="2243" y="404"/>
                    <a:pt x="2117" y="454"/>
                    <a:pt x="1991" y="467"/>
                  </a:cubicBezTo>
                  <a:cubicBezTo>
                    <a:pt x="1727" y="504"/>
                    <a:pt x="1475" y="517"/>
                    <a:pt x="1223" y="53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41"/>
            <p:cNvSpPr/>
            <p:nvPr/>
          </p:nvSpPr>
          <p:spPr>
            <a:xfrm>
              <a:off x="7142468" y="2360393"/>
              <a:ext cx="575608" cy="144962"/>
            </a:xfrm>
            <a:custGeom>
              <a:rect b="b" l="l" r="r" t="t"/>
              <a:pathLst>
                <a:path extrusionOk="0" h="581" w="2307">
                  <a:moveTo>
                    <a:pt x="51" y="0"/>
                  </a:moveTo>
                  <a:cubicBezTo>
                    <a:pt x="757" y="152"/>
                    <a:pt x="1488" y="152"/>
                    <a:pt x="2194" y="13"/>
                  </a:cubicBezTo>
                  <a:cubicBezTo>
                    <a:pt x="2307" y="177"/>
                    <a:pt x="2307" y="265"/>
                    <a:pt x="2131" y="341"/>
                  </a:cubicBezTo>
                  <a:cubicBezTo>
                    <a:pt x="1979" y="416"/>
                    <a:pt x="1828" y="467"/>
                    <a:pt x="1664" y="505"/>
                  </a:cubicBezTo>
                  <a:cubicBezTo>
                    <a:pt x="1248" y="580"/>
                    <a:pt x="833" y="580"/>
                    <a:pt x="417" y="517"/>
                  </a:cubicBezTo>
                  <a:cubicBezTo>
                    <a:pt x="228" y="505"/>
                    <a:pt x="64" y="366"/>
                    <a:pt x="26" y="177"/>
                  </a:cubicBezTo>
                  <a:cubicBezTo>
                    <a:pt x="1" y="114"/>
                    <a:pt x="14" y="51"/>
                    <a:pt x="5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41"/>
            <p:cNvSpPr/>
            <p:nvPr/>
          </p:nvSpPr>
          <p:spPr>
            <a:xfrm>
              <a:off x="7173905" y="1483136"/>
              <a:ext cx="506495" cy="544170"/>
            </a:xfrm>
            <a:custGeom>
              <a:rect b="b" l="l" r="r" t="t"/>
              <a:pathLst>
                <a:path extrusionOk="0" h="2181" w="2030">
                  <a:moveTo>
                    <a:pt x="1022" y="202"/>
                  </a:moveTo>
                  <a:cubicBezTo>
                    <a:pt x="883" y="89"/>
                    <a:pt x="845" y="102"/>
                    <a:pt x="669" y="265"/>
                  </a:cubicBezTo>
                  <a:cubicBezTo>
                    <a:pt x="694" y="303"/>
                    <a:pt x="707" y="341"/>
                    <a:pt x="719" y="379"/>
                  </a:cubicBezTo>
                  <a:cubicBezTo>
                    <a:pt x="744" y="417"/>
                    <a:pt x="770" y="492"/>
                    <a:pt x="782" y="555"/>
                  </a:cubicBezTo>
                  <a:cubicBezTo>
                    <a:pt x="807" y="606"/>
                    <a:pt x="807" y="694"/>
                    <a:pt x="732" y="732"/>
                  </a:cubicBezTo>
                  <a:cubicBezTo>
                    <a:pt x="656" y="757"/>
                    <a:pt x="606" y="707"/>
                    <a:pt x="555" y="656"/>
                  </a:cubicBezTo>
                  <a:cubicBezTo>
                    <a:pt x="492" y="543"/>
                    <a:pt x="467" y="417"/>
                    <a:pt x="505" y="303"/>
                  </a:cubicBezTo>
                  <a:cubicBezTo>
                    <a:pt x="505" y="291"/>
                    <a:pt x="492" y="278"/>
                    <a:pt x="492" y="265"/>
                  </a:cubicBezTo>
                  <a:cubicBezTo>
                    <a:pt x="404" y="202"/>
                    <a:pt x="291" y="139"/>
                    <a:pt x="190" y="215"/>
                  </a:cubicBezTo>
                  <a:cubicBezTo>
                    <a:pt x="102" y="291"/>
                    <a:pt x="140" y="404"/>
                    <a:pt x="165" y="505"/>
                  </a:cubicBezTo>
                  <a:cubicBezTo>
                    <a:pt x="278" y="996"/>
                    <a:pt x="467" y="1463"/>
                    <a:pt x="530" y="1967"/>
                  </a:cubicBezTo>
                  <a:cubicBezTo>
                    <a:pt x="543" y="1992"/>
                    <a:pt x="543" y="2017"/>
                    <a:pt x="555" y="2042"/>
                  </a:cubicBezTo>
                  <a:cubicBezTo>
                    <a:pt x="568" y="2093"/>
                    <a:pt x="568" y="2143"/>
                    <a:pt x="505" y="2156"/>
                  </a:cubicBezTo>
                  <a:cubicBezTo>
                    <a:pt x="442" y="2156"/>
                    <a:pt x="442" y="2105"/>
                    <a:pt x="429" y="2055"/>
                  </a:cubicBezTo>
                  <a:cubicBezTo>
                    <a:pt x="404" y="1904"/>
                    <a:pt x="379" y="1765"/>
                    <a:pt x="341" y="1614"/>
                  </a:cubicBezTo>
                  <a:cubicBezTo>
                    <a:pt x="291" y="1400"/>
                    <a:pt x="228" y="1173"/>
                    <a:pt x="177" y="959"/>
                  </a:cubicBezTo>
                  <a:cubicBezTo>
                    <a:pt x="114" y="744"/>
                    <a:pt x="77" y="555"/>
                    <a:pt x="39" y="354"/>
                  </a:cubicBezTo>
                  <a:cubicBezTo>
                    <a:pt x="1" y="190"/>
                    <a:pt x="140" y="51"/>
                    <a:pt x="303" y="76"/>
                  </a:cubicBezTo>
                  <a:cubicBezTo>
                    <a:pt x="354" y="76"/>
                    <a:pt x="404" y="89"/>
                    <a:pt x="442" y="114"/>
                  </a:cubicBezTo>
                  <a:cubicBezTo>
                    <a:pt x="480" y="127"/>
                    <a:pt x="518" y="152"/>
                    <a:pt x="555" y="177"/>
                  </a:cubicBezTo>
                  <a:cubicBezTo>
                    <a:pt x="644" y="114"/>
                    <a:pt x="732" y="64"/>
                    <a:pt x="820" y="26"/>
                  </a:cubicBezTo>
                  <a:cubicBezTo>
                    <a:pt x="933" y="26"/>
                    <a:pt x="1034" y="51"/>
                    <a:pt x="1135" y="89"/>
                  </a:cubicBezTo>
                  <a:cubicBezTo>
                    <a:pt x="1248" y="13"/>
                    <a:pt x="1387" y="1"/>
                    <a:pt x="1500" y="76"/>
                  </a:cubicBezTo>
                  <a:cubicBezTo>
                    <a:pt x="1551" y="89"/>
                    <a:pt x="1601" y="89"/>
                    <a:pt x="1639" y="89"/>
                  </a:cubicBezTo>
                  <a:cubicBezTo>
                    <a:pt x="1891" y="64"/>
                    <a:pt x="2030" y="215"/>
                    <a:pt x="1929" y="467"/>
                  </a:cubicBezTo>
                  <a:cubicBezTo>
                    <a:pt x="1752" y="921"/>
                    <a:pt x="1626" y="1400"/>
                    <a:pt x="1589" y="1878"/>
                  </a:cubicBezTo>
                  <a:cubicBezTo>
                    <a:pt x="1589" y="1941"/>
                    <a:pt x="1589" y="2017"/>
                    <a:pt x="1589" y="2080"/>
                  </a:cubicBezTo>
                  <a:cubicBezTo>
                    <a:pt x="1576" y="2118"/>
                    <a:pt x="1538" y="2156"/>
                    <a:pt x="1500" y="2168"/>
                  </a:cubicBezTo>
                  <a:cubicBezTo>
                    <a:pt x="1450" y="2181"/>
                    <a:pt x="1437" y="2118"/>
                    <a:pt x="1450" y="2067"/>
                  </a:cubicBezTo>
                  <a:cubicBezTo>
                    <a:pt x="1488" y="1841"/>
                    <a:pt x="1513" y="1601"/>
                    <a:pt x="1551" y="1374"/>
                  </a:cubicBezTo>
                  <a:cubicBezTo>
                    <a:pt x="1614" y="1047"/>
                    <a:pt x="1702" y="732"/>
                    <a:pt x="1828" y="442"/>
                  </a:cubicBezTo>
                  <a:cubicBezTo>
                    <a:pt x="1866" y="366"/>
                    <a:pt x="1853" y="291"/>
                    <a:pt x="1803" y="240"/>
                  </a:cubicBezTo>
                  <a:cubicBezTo>
                    <a:pt x="1740" y="190"/>
                    <a:pt x="1664" y="177"/>
                    <a:pt x="1614" y="228"/>
                  </a:cubicBezTo>
                  <a:cubicBezTo>
                    <a:pt x="1614" y="291"/>
                    <a:pt x="1614" y="366"/>
                    <a:pt x="1614" y="442"/>
                  </a:cubicBezTo>
                  <a:cubicBezTo>
                    <a:pt x="1614" y="505"/>
                    <a:pt x="1601" y="580"/>
                    <a:pt x="1589" y="644"/>
                  </a:cubicBezTo>
                  <a:cubicBezTo>
                    <a:pt x="1576" y="719"/>
                    <a:pt x="1500" y="757"/>
                    <a:pt x="1425" y="744"/>
                  </a:cubicBezTo>
                  <a:cubicBezTo>
                    <a:pt x="1349" y="744"/>
                    <a:pt x="1299" y="669"/>
                    <a:pt x="1324" y="606"/>
                  </a:cubicBezTo>
                  <a:cubicBezTo>
                    <a:pt x="1337" y="454"/>
                    <a:pt x="1362" y="316"/>
                    <a:pt x="1387" y="165"/>
                  </a:cubicBezTo>
                  <a:cubicBezTo>
                    <a:pt x="1337" y="102"/>
                    <a:pt x="1274" y="139"/>
                    <a:pt x="1211" y="177"/>
                  </a:cubicBezTo>
                  <a:cubicBezTo>
                    <a:pt x="1148" y="228"/>
                    <a:pt x="1185" y="278"/>
                    <a:pt x="1185" y="341"/>
                  </a:cubicBezTo>
                  <a:cubicBezTo>
                    <a:pt x="1185" y="442"/>
                    <a:pt x="1185" y="555"/>
                    <a:pt x="1173" y="656"/>
                  </a:cubicBezTo>
                  <a:cubicBezTo>
                    <a:pt x="1173" y="694"/>
                    <a:pt x="1110" y="757"/>
                    <a:pt x="1072" y="757"/>
                  </a:cubicBezTo>
                  <a:cubicBezTo>
                    <a:pt x="1022" y="744"/>
                    <a:pt x="971" y="719"/>
                    <a:pt x="946" y="681"/>
                  </a:cubicBezTo>
                  <a:cubicBezTo>
                    <a:pt x="870" y="568"/>
                    <a:pt x="921" y="454"/>
                    <a:pt x="946" y="341"/>
                  </a:cubicBezTo>
                  <a:cubicBezTo>
                    <a:pt x="971" y="291"/>
                    <a:pt x="996" y="240"/>
                    <a:pt x="1022" y="202"/>
                  </a:cubicBezTo>
                  <a:close/>
                  <a:moveTo>
                    <a:pt x="1097" y="328"/>
                  </a:moveTo>
                  <a:cubicBezTo>
                    <a:pt x="1022" y="417"/>
                    <a:pt x="1022" y="543"/>
                    <a:pt x="1085" y="644"/>
                  </a:cubicBezTo>
                  <a:cubicBezTo>
                    <a:pt x="1122" y="543"/>
                    <a:pt x="1173" y="442"/>
                    <a:pt x="1097" y="328"/>
                  </a:cubicBezTo>
                  <a:close/>
                  <a:moveTo>
                    <a:pt x="1500" y="316"/>
                  </a:moveTo>
                  <a:cubicBezTo>
                    <a:pt x="1437" y="404"/>
                    <a:pt x="1437" y="530"/>
                    <a:pt x="1500" y="618"/>
                  </a:cubicBezTo>
                  <a:cubicBezTo>
                    <a:pt x="1526" y="505"/>
                    <a:pt x="1563" y="417"/>
                    <a:pt x="1500" y="316"/>
                  </a:cubicBezTo>
                  <a:close/>
                  <a:moveTo>
                    <a:pt x="606" y="379"/>
                  </a:moveTo>
                  <a:cubicBezTo>
                    <a:pt x="606" y="492"/>
                    <a:pt x="606" y="568"/>
                    <a:pt x="694" y="606"/>
                  </a:cubicBezTo>
                  <a:cubicBezTo>
                    <a:pt x="719" y="517"/>
                    <a:pt x="681" y="454"/>
                    <a:pt x="606" y="39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41"/>
            <p:cNvSpPr/>
            <p:nvPr/>
          </p:nvSpPr>
          <p:spPr>
            <a:xfrm>
              <a:off x="6963324" y="977141"/>
              <a:ext cx="408939" cy="383739"/>
            </a:xfrm>
            <a:custGeom>
              <a:rect b="b" l="l" r="r" t="t"/>
              <a:pathLst>
                <a:path extrusionOk="0" h="1538" w="1639">
                  <a:moveTo>
                    <a:pt x="1" y="1222"/>
                  </a:moveTo>
                  <a:cubicBezTo>
                    <a:pt x="1" y="819"/>
                    <a:pt x="291" y="240"/>
                    <a:pt x="769" y="114"/>
                  </a:cubicBezTo>
                  <a:cubicBezTo>
                    <a:pt x="858" y="88"/>
                    <a:pt x="933" y="63"/>
                    <a:pt x="1009" y="38"/>
                  </a:cubicBezTo>
                  <a:cubicBezTo>
                    <a:pt x="1147" y="0"/>
                    <a:pt x="1286" y="13"/>
                    <a:pt x="1412" y="63"/>
                  </a:cubicBezTo>
                  <a:cubicBezTo>
                    <a:pt x="1513" y="101"/>
                    <a:pt x="1588" y="151"/>
                    <a:pt x="1601" y="265"/>
                  </a:cubicBezTo>
                  <a:cubicBezTo>
                    <a:pt x="1639" y="378"/>
                    <a:pt x="1588" y="504"/>
                    <a:pt x="1500" y="580"/>
                  </a:cubicBezTo>
                  <a:cubicBezTo>
                    <a:pt x="1437" y="618"/>
                    <a:pt x="1374" y="643"/>
                    <a:pt x="1299" y="668"/>
                  </a:cubicBezTo>
                  <a:cubicBezTo>
                    <a:pt x="1198" y="681"/>
                    <a:pt x="1097" y="693"/>
                    <a:pt x="996" y="706"/>
                  </a:cubicBezTo>
                  <a:cubicBezTo>
                    <a:pt x="795" y="718"/>
                    <a:pt x="606" y="844"/>
                    <a:pt x="530" y="1033"/>
                  </a:cubicBezTo>
                  <a:cubicBezTo>
                    <a:pt x="492" y="1122"/>
                    <a:pt x="454" y="1210"/>
                    <a:pt x="417" y="1298"/>
                  </a:cubicBezTo>
                  <a:cubicBezTo>
                    <a:pt x="391" y="1348"/>
                    <a:pt x="366" y="1386"/>
                    <a:pt x="328" y="1424"/>
                  </a:cubicBezTo>
                  <a:cubicBezTo>
                    <a:pt x="240" y="1537"/>
                    <a:pt x="51" y="1500"/>
                    <a:pt x="13" y="1348"/>
                  </a:cubicBezTo>
                  <a:cubicBezTo>
                    <a:pt x="13" y="1311"/>
                    <a:pt x="1" y="1260"/>
                    <a:pt x="1" y="1222"/>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41"/>
            <p:cNvSpPr/>
            <p:nvPr/>
          </p:nvSpPr>
          <p:spPr>
            <a:xfrm>
              <a:off x="6931887" y="1401548"/>
              <a:ext cx="116519" cy="110281"/>
            </a:xfrm>
            <a:custGeom>
              <a:rect b="b" l="l" r="r" t="t"/>
              <a:pathLst>
                <a:path extrusionOk="0" h="442" w="467">
                  <a:moveTo>
                    <a:pt x="265" y="13"/>
                  </a:moveTo>
                  <a:cubicBezTo>
                    <a:pt x="379" y="0"/>
                    <a:pt x="467" y="88"/>
                    <a:pt x="467" y="202"/>
                  </a:cubicBezTo>
                  <a:cubicBezTo>
                    <a:pt x="467" y="340"/>
                    <a:pt x="354" y="441"/>
                    <a:pt x="215" y="429"/>
                  </a:cubicBezTo>
                  <a:cubicBezTo>
                    <a:pt x="102" y="429"/>
                    <a:pt x="1" y="340"/>
                    <a:pt x="13" y="214"/>
                  </a:cubicBezTo>
                  <a:cubicBezTo>
                    <a:pt x="1" y="101"/>
                    <a:pt x="114" y="13"/>
                    <a:pt x="265" y="1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41"/>
            <p:cNvSpPr/>
            <p:nvPr/>
          </p:nvSpPr>
          <p:spPr>
            <a:xfrm>
              <a:off x="6812374" y="540009"/>
              <a:ext cx="1056155" cy="322111"/>
            </a:xfrm>
            <a:custGeom>
              <a:rect b="b" l="l" r="r" t="t"/>
              <a:pathLst>
                <a:path extrusionOk="0" h="1291" w="4233">
                  <a:moveTo>
                    <a:pt x="2100" y="1"/>
                  </a:moveTo>
                  <a:cubicBezTo>
                    <a:pt x="2077" y="1"/>
                    <a:pt x="2055" y="13"/>
                    <a:pt x="2042" y="38"/>
                  </a:cubicBezTo>
                  <a:cubicBezTo>
                    <a:pt x="1858" y="280"/>
                    <a:pt x="1842" y="617"/>
                    <a:pt x="1638" y="837"/>
                  </a:cubicBezTo>
                  <a:lnTo>
                    <a:pt x="1638" y="837"/>
                  </a:lnTo>
                  <a:cubicBezTo>
                    <a:pt x="1437" y="597"/>
                    <a:pt x="1280" y="323"/>
                    <a:pt x="1059" y="101"/>
                  </a:cubicBezTo>
                  <a:cubicBezTo>
                    <a:pt x="1047" y="85"/>
                    <a:pt x="1031" y="78"/>
                    <a:pt x="1014" y="78"/>
                  </a:cubicBezTo>
                  <a:cubicBezTo>
                    <a:pt x="979" y="78"/>
                    <a:pt x="942" y="109"/>
                    <a:pt x="933" y="152"/>
                  </a:cubicBezTo>
                  <a:cubicBezTo>
                    <a:pt x="921" y="472"/>
                    <a:pt x="966" y="816"/>
                    <a:pt x="844" y="1118"/>
                  </a:cubicBezTo>
                  <a:lnTo>
                    <a:pt x="844" y="1118"/>
                  </a:lnTo>
                  <a:cubicBezTo>
                    <a:pt x="592" y="1000"/>
                    <a:pt x="360" y="869"/>
                    <a:pt x="139" y="706"/>
                  </a:cubicBezTo>
                  <a:cubicBezTo>
                    <a:pt x="127" y="698"/>
                    <a:pt x="115" y="695"/>
                    <a:pt x="103" y="695"/>
                  </a:cubicBezTo>
                  <a:cubicBezTo>
                    <a:pt x="43" y="695"/>
                    <a:pt x="0" y="790"/>
                    <a:pt x="64" y="832"/>
                  </a:cubicBezTo>
                  <a:lnTo>
                    <a:pt x="76" y="845"/>
                  </a:lnTo>
                  <a:cubicBezTo>
                    <a:pt x="328" y="1021"/>
                    <a:pt x="593" y="1172"/>
                    <a:pt x="870" y="1286"/>
                  </a:cubicBezTo>
                  <a:cubicBezTo>
                    <a:pt x="877" y="1289"/>
                    <a:pt x="884" y="1291"/>
                    <a:pt x="891" y="1291"/>
                  </a:cubicBezTo>
                  <a:cubicBezTo>
                    <a:pt x="913" y="1291"/>
                    <a:pt x="936" y="1276"/>
                    <a:pt x="946" y="1248"/>
                  </a:cubicBezTo>
                  <a:cubicBezTo>
                    <a:pt x="1084" y="961"/>
                    <a:pt x="1079" y="647"/>
                    <a:pt x="1081" y="329"/>
                  </a:cubicBezTo>
                  <a:lnTo>
                    <a:pt x="1081" y="329"/>
                  </a:lnTo>
                  <a:cubicBezTo>
                    <a:pt x="1255" y="543"/>
                    <a:pt x="1400" y="789"/>
                    <a:pt x="1589" y="1009"/>
                  </a:cubicBezTo>
                  <a:cubicBezTo>
                    <a:pt x="1601" y="1021"/>
                    <a:pt x="1620" y="1028"/>
                    <a:pt x="1639" y="1028"/>
                  </a:cubicBezTo>
                  <a:cubicBezTo>
                    <a:pt x="1658" y="1028"/>
                    <a:pt x="1677" y="1021"/>
                    <a:pt x="1689" y="1009"/>
                  </a:cubicBezTo>
                  <a:cubicBezTo>
                    <a:pt x="1917" y="803"/>
                    <a:pt x="1958" y="494"/>
                    <a:pt x="2094" y="235"/>
                  </a:cubicBezTo>
                  <a:lnTo>
                    <a:pt x="2094" y="235"/>
                  </a:lnTo>
                  <a:cubicBezTo>
                    <a:pt x="2172" y="425"/>
                    <a:pt x="2243" y="620"/>
                    <a:pt x="2357" y="807"/>
                  </a:cubicBezTo>
                  <a:cubicBezTo>
                    <a:pt x="2365" y="831"/>
                    <a:pt x="2389" y="845"/>
                    <a:pt x="2412" y="845"/>
                  </a:cubicBezTo>
                  <a:cubicBezTo>
                    <a:pt x="2424" y="845"/>
                    <a:pt x="2437" y="841"/>
                    <a:pt x="2445" y="832"/>
                  </a:cubicBezTo>
                  <a:cubicBezTo>
                    <a:pt x="2688" y="659"/>
                    <a:pt x="2846" y="338"/>
                    <a:pt x="3112" y="198"/>
                  </a:cubicBezTo>
                  <a:lnTo>
                    <a:pt x="3112" y="198"/>
                  </a:lnTo>
                  <a:cubicBezTo>
                    <a:pt x="3142" y="422"/>
                    <a:pt x="3157" y="646"/>
                    <a:pt x="3201" y="870"/>
                  </a:cubicBezTo>
                  <a:cubicBezTo>
                    <a:pt x="3212" y="901"/>
                    <a:pt x="3239" y="924"/>
                    <a:pt x="3270" y="924"/>
                  </a:cubicBezTo>
                  <a:cubicBezTo>
                    <a:pt x="3276" y="924"/>
                    <a:pt x="3283" y="923"/>
                    <a:pt x="3290" y="920"/>
                  </a:cubicBezTo>
                  <a:cubicBezTo>
                    <a:pt x="3617" y="820"/>
                    <a:pt x="3920" y="643"/>
                    <a:pt x="4172" y="404"/>
                  </a:cubicBezTo>
                  <a:cubicBezTo>
                    <a:pt x="4233" y="363"/>
                    <a:pt x="4179" y="289"/>
                    <a:pt x="4116" y="289"/>
                  </a:cubicBezTo>
                  <a:cubicBezTo>
                    <a:pt x="4101" y="289"/>
                    <a:pt x="4085" y="293"/>
                    <a:pt x="4071" y="303"/>
                  </a:cubicBezTo>
                  <a:cubicBezTo>
                    <a:pt x="3863" y="511"/>
                    <a:pt x="3602" y="666"/>
                    <a:pt x="3326" y="759"/>
                  </a:cubicBezTo>
                  <a:lnTo>
                    <a:pt x="3326" y="759"/>
                  </a:lnTo>
                  <a:cubicBezTo>
                    <a:pt x="3287" y="531"/>
                    <a:pt x="3273" y="304"/>
                    <a:pt x="3239" y="76"/>
                  </a:cubicBezTo>
                  <a:cubicBezTo>
                    <a:pt x="3229" y="45"/>
                    <a:pt x="3201" y="23"/>
                    <a:pt x="3171" y="23"/>
                  </a:cubicBezTo>
                  <a:cubicBezTo>
                    <a:pt x="3164" y="23"/>
                    <a:pt x="3158" y="24"/>
                    <a:pt x="3151" y="26"/>
                  </a:cubicBezTo>
                  <a:cubicBezTo>
                    <a:pt x="2836" y="131"/>
                    <a:pt x="2672" y="452"/>
                    <a:pt x="2440" y="659"/>
                  </a:cubicBezTo>
                  <a:lnTo>
                    <a:pt x="2440" y="659"/>
                  </a:lnTo>
                  <a:cubicBezTo>
                    <a:pt x="2330" y="462"/>
                    <a:pt x="2269" y="240"/>
                    <a:pt x="2168" y="38"/>
                  </a:cubicBezTo>
                  <a:cubicBezTo>
                    <a:pt x="2149" y="13"/>
                    <a:pt x="2124" y="1"/>
                    <a:pt x="21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41"/>
            <p:cNvSpPr/>
            <p:nvPr/>
          </p:nvSpPr>
          <p:spPr>
            <a:xfrm>
              <a:off x="6498000" y="907030"/>
              <a:ext cx="485537" cy="1160697"/>
            </a:xfrm>
            <a:custGeom>
              <a:rect b="b" l="l" r="r" t="t"/>
              <a:pathLst>
                <a:path extrusionOk="0" h="4652" w="1946">
                  <a:moveTo>
                    <a:pt x="673" y="1"/>
                  </a:moveTo>
                  <a:cubicBezTo>
                    <a:pt x="593" y="1"/>
                    <a:pt x="528" y="99"/>
                    <a:pt x="606" y="168"/>
                  </a:cubicBezTo>
                  <a:lnTo>
                    <a:pt x="606" y="180"/>
                  </a:lnTo>
                  <a:cubicBezTo>
                    <a:pt x="754" y="309"/>
                    <a:pt x="911" y="438"/>
                    <a:pt x="1069" y="555"/>
                  </a:cubicBezTo>
                  <a:lnTo>
                    <a:pt x="1069" y="555"/>
                  </a:lnTo>
                  <a:cubicBezTo>
                    <a:pt x="810" y="659"/>
                    <a:pt x="524" y="699"/>
                    <a:pt x="265" y="785"/>
                  </a:cubicBezTo>
                  <a:cubicBezTo>
                    <a:pt x="190" y="810"/>
                    <a:pt x="177" y="899"/>
                    <a:pt x="215" y="949"/>
                  </a:cubicBezTo>
                  <a:cubicBezTo>
                    <a:pt x="377" y="1101"/>
                    <a:pt x="567" y="1217"/>
                    <a:pt x="775" y="1298"/>
                  </a:cubicBezTo>
                  <a:lnTo>
                    <a:pt x="775" y="1298"/>
                  </a:lnTo>
                  <a:cubicBezTo>
                    <a:pt x="536" y="1428"/>
                    <a:pt x="297" y="1549"/>
                    <a:pt x="89" y="1718"/>
                  </a:cubicBezTo>
                  <a:cubicBezTo>
                    <a:pt x="39" y="1768"/>
                    <a:pt x="64" y="1856"/>
                    <a:pt x="139" y="1869"/>
                  </a:cubicBezTo>
                  <a:cubicBezTo>
                    <a:pt x="276" y="1927"/>
                    <a:pt x="428" y="1933"/>
                    <a:pt x="577" y="1968"/>
                  </a:cubicBezTo>
                  <a:lnTo>
                    <a:pt x="577" y="1968"/>
                  </a:lnTo>
                  <a:cubicBezTo>
                    <a:pt x="407" y="2209"/>
                    <a:pt x="123" y="2351"/>
                    <a:pt x="13" y="2637"/>
                  </a:cubicBezTo>
                  <a:cubicBezTo>
                    <a:pt x="1" y="2688"/>
                    <a:pt x="26" y="2738"/>
                    <a:pt x="89" y="2751"/>
                  </a:cubicBezTo>
                  <a:cubicBezTo>
                    <a:pt x="215" y="2776"/>
                    <a:pt x="344" y="2776"/>
                    <a:pt x="473" y="2776"/>
                  </a:cubicBezTo>
                  <a:cubicBezTo>
                    <a:pt x="561" y="2776"/>
                    <a:pt x="648" y="2776"/>
                    <a:pt x="735" y="2784"/>
                  </a:cubicBezTo>
                  <a:lnTo>
                    <a:pt x="735" y="2784"/>
                  </a:lnTo>
                  <a:cubicBezTo>
                    <a:pt x="592" y="3045"/>
                    <a:pt x="384" y="3271"/>
                    <a:pt x="253" y="3545"/>
                  </a:cubicBezTo>
                  <a:cubicBezTo>
                    <a:pt x="219" y="3611"/>
                    <a:pt x="274" y="3688"/>
                    <a:pt x="339" y="3688"/>
                  </a:cubicBezTo>
                  <a:cubicBezTo>
                    <a:pt x="348" y="3688"/>
                    <a:pt x="357" y="3686"/>
                    <a:pt x="366" y="3683"/>
                  </a:cubicBezTo>
                  <a:cubicBezTo>
                    <a:pt x="452" y="3664"/>
                    <a:pt x="852" y="3557"/>
                    <a:pt x="1055" y="3557"/>
                  </a:cubicBezTo>
                  <a:cubicBezTo>
                    <a:pt x="1119" y="3557"/>
                    <a:pt x="1164" y="3568"/>
                    <a:pt x="1173" y="3595"/>
                  </a:cubicBezTo>
                  <a:cubicBezTo>
                    <a:pt x="1185" y="3759"/>
                    <a:pt x="1160" y="3923"/>
                    <a:pt x="1097" y="4087"/>
                  </a:cubicBezTo>
                  <a:cubicBezTo>
                    <a:pt x="1059" y="4238"/>
                    <a:pt x="1021" y="4376"/>
                    <a:pt x="971" y="4528"/>
                  </a:cubicBezTo>
                  <a:cubicBezTo>
                    <a:pt x="950" y="4589"/>
                    <a:pt x="1014" y="4651"/>
                    <a:pt x="1072" y="4651"/>
                  </a:cubicBezTo>
                  <a:cubicBezTo>
                    <a:pt x="1085" y="4651"/>
                    <a:pt x="1098" y="4648"/>
                    <a:pt x="1110" y="4641"/>
                  </a:cubicBezTo>
                  <a:cubicBezTo>
                    <a:pt x="1349" y="4490"/>
                    <a:pt x="1588" y="4376"/>
                    <a:pt x="1841" y="4288"/>
                  </a:cubicBezTo>
                  <a:cubicBezTo>
                    <a:pt x="1946" y="4241"/>
                    <a:pt x="1910" y="4097"/>
                    <a:pt x="1813" y="4097"/>
                  </a:cubicBezTo>
                  <a:cubicBezTo>
                    <a:pt x="1806" y="4097"/>
                    <a:pt x="1798" y="4097"/>
                    <a:pt x="1790" y="4099"/>
                  </a:cubicBezTo>
                  <a:cubicBezTo>
                    <a:pt x="1599" y="4163"/>
                    <a:pt x="1408" y="4246"/>
                    <a:pt x="1226" y="4345"/>
                  </a:cubicBezTo>
                  <a:lnTo>
                    <a:pt x="1226" y="4345"/>
                  </a:lnTo>
                  <a:cubicBezTo>
                    <a:pt x="1258" y="4234"/>
                    <a:pt x="1289" y="4122"/>
                    <a:pt x="1311" y="4011"/>
                  </a:cubicBezTo>
                  <a:cubicBezTo>
                    <a:pt x="1349" y="3860"/>
                    <a:pt x="1412" y="3608"/>
                    <a:pt x="1324" y="3469"/>
                  </a:cubicBezTo>
                  <a:cubicBezTo>
                    <a:pt x="1271" y="3387"/>
                    <a:pt x="1188" y="3367"/>
                    <a:pt x="1099" y="3367"/>
                  </a:cubicBezTo>
                  <a:cubicBezTo>
                    <a:pt x="1039" y="3367"/>
                    <a:pt x="977" y="3376"/>
                    <a:pt x="921" y="3381"/>
                  </a:cubicBezTo>
                  <a:cubicBezTo>
                    <a:pt x="791" y="3397"/>
                    <a:pt x="661" y="3424"/>
                    <a:pt x="532" y="3451"/>
                  </a:cubicBezTo>
                  <a:lnTo>
                    <a:pt x="532" y="3451"/>
                  </a:lnTo>
                  <a:cubicBezTo>
                    <a:pt x="671" y="3220"/>
                    <a:pt x="852" y="3011"/>
                    <a:pt x="971" y="2763"/>
                  </a:cubicBezTo>
                  <a:cubicBezTo>
                    <a:pt x="996" y="2700"/>
                    <a:pt x="971" y="2637"/>
                    <a:pt x="908" y="2625"/>
                  </a:cubicBezTo>
                  <a:cubicBezTo>
                    <a:pt x="697" y="2583"/>
                    <a:pt x="477" y="2602"/>
                    <a:pt x="256" y="2580"/>
                  </a:cubicBezTo>
                  <a:lnTo>
                    <a:pt x="256" y="2580"/>
                  </a:lnTo>
                  <a:cubicBezTo>
                    <a:pt x="402" y="2348"/>
                    <a:pt x="686" y="2210"/>
                    <a:pt x="807" y="1957"/>
                  </a:cubicBezTo>
                  <a:cubicBezTo>
                    <a:pt x="845" y="1907"/>
                    <a:pt x="807" y="1831"/>
                    <a:pt x="757" y="1818"/>
                  </a:cubicBezTo>
                  <a:cubicBezTo>
                    <a:pt x="629" y="1776"/>
                    <a:pt x="495" y="1762"/>
                    <a:pt x="367" y="1738"/>
                  </a:cubicBezTo>
                  <a:lnTo>
                    <a:pt x="367" y="1738"/>
                  </a:lnTo>
                  <a:cubicBezTo>
                    <a:pt x="587" y="1587"/>
                    <a:pt x="831" y="1485"/>
                    <a:pt x="1059" y="1340"/>
                  </a:cubicBezTo>
                  <a:cubicBezTo>
                    <a:pt x="1135" y="1302"/>
                    <a:pt x="1122" y="1188"/>
                    <a:pt x="1034" y="1163"/>
                  </a:cubicBezTo>
                  <a:cubicBezTo>
                    <a:pt x="836" y="1114"/>
                    <a:pt x="646" y="1033"/>
                    <a:pt x="482" y="909"/>
                  </a:cubicBezTo>
                  <a:lnTo>
                    <a:pt x="482" y="909"/>
                  </a:lnTo>
                  <a:cubicBezTo>
                    <a:pt x="757" y="828"/>
                    <a:pt x="1036" y="772"/>
                    <a:pt x="1299" y="647"/>
                  </a:cubicBezTo>
                  <a:cubicBezTo>
                    <a:pt x="1362" y="609"/>
                    <a:pt x="1362" y="521"/>
                    <a:pt x="1299" y="483"/>
                  </a:cubicBezTo>
                  <a:cubicBezTo>
                    <a:pt x="1097" y="344"/>
                    <a:pt x="921" y="193"/>
                    <a:pt x="744" y="29"/>
                  </a:cubicBezTo>
                  <a:cubicBezTo>
                    <a:pt x="721" y="9"/>
                    <a:pt x="697" y="1"/>
                    <a:pt x="67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41"/>
            <p:cNvSpPr/>
            <p:nvPr/>
          </p:nvSpPr>
          <p:spPr>
            <a:xfrm>
              <a:off x="7835339" y="727137"/>
              <a:ext cx="511735" cy="1352567"/>
            </a:xfrm>
            <a:custGeom>
              <a:rect b="b" l="l" r="r" t="t"/>
              <a:pathLst>
                <a:path extrusionOk="0" h="5421" w="2051">
                  <a:moveTo>
                    <a:pt x="733" y="0"/>
                  </a:moveTo>
                  <a:cubicBezTo>
                    <a:pt x="686" y="0"/>
                    <a:pt x="639" y="32"/>
                    <a:pt x="639" y="95"/>
                  </a:cubicBezTo>
                  <a:lnTo>
                    <a:pt x="626" y="82"/>
                  </a:lnTo>
                  <a:cubicBezTo>
                    <a:pt x="614" y="322"/>
                    <a:pt x="425" y="611"/>
                    <a:pt x="551" y="851"/>
                  </a:cubicBezTo>
                  <a:cubicBezTo>
                    <a:pt x="622" y="974"/>
                    <a:pt x="783" y="1004"/>
                    <a:pt x="951" y="1004"/>
                  </a:cubicBezTo>
                  <a:cubicBezTo>
                    <a:pt x="1065" y="1004"/>
                    <a:pt x="1182" y="990"/>
                    <a:pt x="1278" y="982"/>
                  </a:cubicBezTo>
                  <a:lnTo>
                    <a:pt x="1278" y="982"/>
                  </a:lnTo>
                  <a:cubicBezTo>
                    <a:pt x="1252" y="1218"/>
                    <a:pt x="1111" y="1431"/>
                    <a:pt x="979" y="1607"/>
                  </a:cubicBezTo>
                  <a:cubicBezTo>
                    <a:pt x="954" y="1670"/>
                    <a:pt x="979" y="1733"/>
                    <a:pt x="1042" y="1758"/>
                  </a:cubicBezTo>
                  <a:cubicBezTo>
                    <a:pt x="1268" y="1812"/>
                    <a:pt x="1512" y="1829"/>
                    <a:pt x="1750" y="1880"/>
                  </a:cubicBezTo>
                  <a:lnTo>
                    <a:pt x="1750" y="1880"/>
                  </a:lnTo>
                  <a:cubicBezTo>
                    <a:pt x="1622" y="2074"/>
                    <a:pt x="1417" y="2219"/>
                    <a:pt x="1256" y="2401"/>
                  </a:cubicBezTo>
                  <a:cubicBezTo>
                    <a:pt x="1218" y="2439"/>
                    <a:pt x="1218" y="2502"/>
                    <a:pt x="1256" y="2539"/>
                  </a:cubicBezTo>
                  <a:cubicBezTo>
                    <a:pt x="1407" y="2712"/>
                    <a:pt x="1614" y="2820"/>
                    <a:pt x="1788" y="2958"/>
                  </a:cubicBezTo>
                  <a:lnTo>
                    <a:pt x="1788" y="2958"/>
                  </a:lnTo>
                  <a:cubicBezTo>
                    <a:pt x="1670" y="3045"/>
                    <a:pt x="1539" y="3121"/>
                    <a:pt x="1407" y="3182"/>
                  </a:cubicBezTo>
                  <a:cubicBezTo>
                    <a:pt x="1357" y="3207"/>
                    <a:pt x="1344" y="3270"/>
                    <a:pt x="1370" y="3321"/>
                  </a:cubicBezTo>
                  <a:cubicBezTo>
                    <a:pt x="1460" y="3474"/>
                    <a:pt x="1576" y="3608"/>
                    <a:pt x="1709" y="3723"/>
                  </a:cubicBezTo>
                  <a:lnTo>
                    <a:pt x="1709" y="3723"/>
                  </a:lnTo>
                  <a:cubicBezTo>
                    <a:pt x="1515" y="3766"/>
                    <a:pt x="1317" y="3790"/>
                    <a:pt x="1118" y="3800"/>
                  </a:cubicBezTo>
                  <a:cubicBezTo>
                    <a:pt x="1042" y="3800"/>
                    <a:pt x="992" y="3875"/>
                    <a:pt x="1029" y="3938"/>
                  </a:cubicBezTo>
                  <a:cubicBezTo>
                    <a:pt x="1159" y="4117"/>
                    <a:pt x="1304" y="4281"/>
                    <a:pt x="1465" y="4435"/>
                  </a:cubicBezTo>
                  <a:lnTo>
                    <a:pt x="1465" y="4435"/>
                  </a:lnTo>
                  <a:cubicBezTo>
                    <a:pt x="1212" y="4473"/>
                    <a:pt x="948" y="4489"/>
                    <a:pt x="702" y="4530"/>
                  </a:cubicBezTo>
                  <a:cubicBezTo>
                    <a:pt x="639" y="4543"/>
                    <a:pt x="614" y="4619"/>
                    <a:pt x="651" y="4669"/>
                  </a:cubicBezTo>
                  <a:cubicBezTo>
                    <a:pt x="778" y="4859"/>
                    <a:pt x="949" y="5023"/>
                    <a:pt x="1053" y="5226"/>
                  </a:cubicBezTo>
                  <a:lnTo>
                    <a:pt x="1053" y="5226"/>
                  </a:lnTo>
                  <a:cubicBezTo>
                    <a:pt x="1044" y="5226"/>
                    <a:pt x="1035" y="5226"/>
                    <a:pt x="1027" y="5226"/>
                  </a:cubicBezTo>
                  <a:cubicBezTo>
                    <a:pt x="733" y="5226"/>
                    <a:pt x="446" y="5197"/>
                    <a:pt x="160" y="5123"/>
                  </a:cubicBezTo>
                  <a:cubicBezTo>
                    <a:pt x="155" y="5122"/>
                    <a:pt x="151" y="5122"/>
                    <a:pt x="147" y="5122"/>
                  </a:cubicBezTo>
                  <a:cubicBezTo>
                    <a:pt x="43" y="5122"/>
                    <a:pt x="1" y="5263"/>
                    <a:pt x="110" y="5312"/>
                  </a:cubicBezTo>
                  <a:cubicBezTo>
                    <a:pt x="390" y="5382"/>
                    <a:pt x="679" y="5420"/>
                    <a:pt x="970" y="5420"/>
                  </a:cubicBezTo>
                  <a:cubicBezTo>
                    <a:pt x="1044" y="5420"/>
                    <a:pt x="1119" y="5418"/>
                    <a:pt x="1193" y="5412"/>
                  </a:cubicBezTo>
                  <a:cubicBezTo>
                    <a:pt x="1256" y="5412"/>
                    <a:pt x="1307" y="5362"/>
                    <a:pt x="1294" y="5299"/>
                  </a:cubicBezTo>
                  <a:cubicBezTo>
                    <a:pt x="1212" y="5062"/>
                    <a:pt x="1054" y="4885"/>
                    <a:pt x="909" y="4697"/>
                  </a:cubicBezTo>
                  <a:lnTo>
                    <a:pt x="909" y="4697"/>
                  </a:lnTo>
                  <a:cubicBezTo>
                    <a:pt x="1172" y="4663"/>
                    <a:pt x="1433" y="4644"/>
                    <a:pt x="1685" y="4581"/>
                  </a:cubicBezTo>
                  <a:cubicBezTo>
                    <a:pt x="1760" y="4568"/>
                    <a:pt x="1773" y="4480"/>
                    <a:pt x="1735" y="4430"/>
                  </a:cubicBezTo>
                  <a:cubicBezTo>
                    <a:pt x="1578" y="4292"/>
                    <a:pt x="1436" y="4147"/>
                    <a:pt x="1310" y="3989"/>
                  </a:cubicBezTo>
                  <a:lnTo>
                    <a:pt x="1310" y="3989"/>
                  </a:lnTo>
                  <a:cubicBezTo>
                    <a:pt x="1531" y="3969"/>
                    <a:pt x="1744" y="3931"/>
                    <a:pt x="1949" y="3863"/>
                  </a:cubicBezTo>
                  <a:cubicBezTo>
                    <a:pt x="2037" y="3837"/>
                    <a:pt x="2050" y="3724"/>
                    <a:pt x="1974" y="3686"/>
                  </a:cubicBezTo>
                  <a:cubicBezTo>
                    <a:pt x="1825" y="3590"/>
                    <a:pt x="1694" y="3458"/>
                    <a:pt x="1596" y="3313"/>
                  </a:cubicBezTo>
                  <a:lnTo>
                    <a:pt x="1596" y="3313"/>
                  </a:lnTo>
                  <a:cubicBezTo>
                    <a:pt x="1743" y="3236"/>
                    <a:pt x="1886" y="3148"/>
                    <a:pt x="2012" y="3043"/>
                  </a:cubicBezTo>
                  <a:cubicBezTo>
                    <a:pt x="2050" y="3006"/>
                    <a:pt x="2050" y="2943"/>
                    <a:pt x="2012" y="2905"/>
                  </a:cubicBezTo>
                  <a:cubicBezTo>
                    <a:pt x="1844" y="2737"/>
                    <a:pt x="1627" y="2639"/>
                    <a:pt x="1456" y="2477"/>
                  </a:cubicBezTo>
                  <a:lnTo>
                    <a:pt x="1456" y="2477"/>
                  </a:lnTo>
                  <a:cubicBezTo>
                    <a:pt x="1647" y="2292"/>
                    <a:pt x="1874" y="2134"/>
                    <a:pt x="1987" y="1884"/>
                  </a:cubicBezTo>
                  <a:cubicBezTo>
                    <a:pt x="2012" y="1821"/>
                    <a:pt x="1987" y="1758"/>
                    <a:pt x="1924" y="1733"/>
                  </a:cubicBezTo>
                  <a:cubicBezTo>
                    <a:pt x="1692" y="1670"/>
                    <a:pt x="1459" y="1659"/>
                    <a:pt x="1227" y="1613"/>
                  </a:cubicBezTo>
                  <a:lnTo>
                    <a:pt x="1227" y="1613"/>
                  </a:lnTo>
                  <a:cubicBezTo>
                    <a:pt x="1366" y="1397"/>
                    <a:pt x="1494" y="1147"/>
                    <a:pt x="1483" y="889"/>
                  </a:cubicBezTo>
                  <a:cubicBezTo>
                    <a:pt x="1470" y="838"/>
                    <a:pt x="1433" y="801"/>
                    <a:pt x="1382" y="801"/>
                  </a:cubicBezTo>
                  <a:cubicBezTo>
                    <a:pt x="1301" y="801"/>
                    <a:pt x="1139" y="826"/>
                    <a:pt x="993" y="826"/>
                  </a:cubicBezTo>
                  <a:cubicBezTo>
                    <a:pt x="868" y="826"/>
                    <a:pt x="755" y="807"/>
                    <a:pt x="714" y="738"/>
                  </a:cubicBezTo>
                  <a:cubicBezTo>
                    <a:pt x="677" y="662"/>
                    <a:pt x="740" y="498"/>
                    <a:pt x="765" y="422"/>
                  </a:cubicBezTo>
                  <a:cubicBezTo>
                    <a:pt x="790" y="309"/>
                    <a:pt x="815" y="196"/>
                    <a:pt x="828" y="95"/>
                  </a:cubicBezTo>
                  <a:cubicBezTo>
                    <a:pt x="828" y="32"/>
                    <a:pt x="781" y="0"/>
                    <a:pt x="7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p42"/>
          <p:cNvSpPr txBox="1"/>
          <p:nvPr>
            <p:ph idx="2" type="subTitle"/>
          </p:nvPr>
        </p:nvSpPr>
        <p:spPr>
          <a:xfrm>
            <a:off x="2646000" y="3544477"/>
            <a:ext cx="3852000" cy="576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2500" u="sng">
                <a:solidFill>
                  <a:schemeClr val="hlink"/>
                </a:solidFill>
                <a:hlinkClick r:id="rId3"/>
              </a:rPr>
              <a:t>Survey</a:t>
            </a:r>
            <a:endParaRPr sz="2500"/>
          </a:p>
        </p:txBody>
      </p:sp>
      <p:sp>
        <p:nvSpPr>
          <p:cNvPr id="649" name="Google Shape;649;p42"/>
          <p:cNvSpPr txBox="1"/>
          <p:nvPr>
            <p:ph type="title"/>
          </p:nvPr>
        </p:nvSpPr>
        <p:spPr>
          <a:xfrm>
            <a:off x="1683000" y="708427"/>
            <a:ext cx="5778000" cy="283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000"/>
              <a:t>What are Our Current Grading Practices?</a:t>
            </a:r>
            <a:endParaRPr sz="5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43"/>
          <p:cNvSpPr txBox="1"/>
          <p:nvPr>
            <p:ph type="title"/>
          </p:nvPr>
        </p:nvSpPr>
        <p:spPr>
          <a:xfrm>
            <a:off x="720000" y="0"/>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What are Our Current Grading Practices?</a:t>
            </a:r>
            <a:endParaRPr/>
          </a:p>
        </p:txBody>
      </p:sp>
      <p:graphicFrame>
        <p:nvGraphicFramePr>
          <p:cNvPr id="655" name="Google Shape;655;p43"/>
          <p:cNvGraphicFramePr/>
          <p:nvPr/>
        </p:nvGraphicFramePr>
        <p:xfrm>
          <a:off x="952500" y="785200"/>
          <a:ext cx="3000000" cy="3000000"/>
        </p:xfrm>
        <a:graphic>
          <a:graphicData uri="http://schemas.openxmlformats.org/drawingml/2006/table">
            <a:tbl>
              <a:tblPr>
                <a:noFill/>
                <a:tableStyleId>{716C9228-97E2-4295-A0C0-496FA6978FD9}</a:tableStyleId>
              </a:tblPr>
              <a:tblGrid>
                <a:gridCol w="1480150"/>
                <a:gridCol w="5758850"/>
              </a:tblGrid>
              <a:tr h="381000">
                <a:tc>
                  <a:txBody>
                    <a:bodyPr/>
                    <a:lstStyle/>
                    <a:p>
                      <a:pPr indent="0" lvl="0" marL="0" rtl="0" algn="ctr">
                        <a:spcBef>
                          <a:spcPts val="0"/>
                        </a:spcBef>
                        <a:spcAft>
                          <a:spcPts val="0"/>
                        </a:spcAft>
                        <a:buNone/>
                      </a:pPr>
                      <a:r>
                        <a:rPr lang="en"/>
                        <a:t>Recommended</a:t>
                      </a:r>
                      <a:endParaRPr/>
                    </a:p>
                  </a:txBody>
                  <a:tcPr marT="91425" marB="91425" marR="91425" marL="91425"/>
                </a:tc>
                <a:tc>
                  <a:txBody>
                    <a:bodyPr/>
                    <a:lstStyle/>
                    <a:p>
                      <a:pPr indent="0" lvl="0" marL="0" rtl="0" algn="l">
                        <a:spcBef>
                          <a:spcPts val="0"/>
                        </a:spcBef>
                        <a:spcAft>
                          <a:spcPts val="0"/>
                        </a:spcAft>
                        <a:buNone/>
                      </a:pPr>
                      <a:r>
                        <a:rPr lang="en"/>
                        <a:t>Grading Practice</a:t>
                      </a:r>
                      <a:endParaRPr/>
                    </a:p>
                  </a:txBody>
                  <a:tcPr marT="91425" marB="91425" marR="91425" marL="91425"/>
                </a:tc>
              </a:tr>
              <a:tr h="381000">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l">
                        <a:spcBef>
                          <a:spcPts val="0"/>
                        </a:spcBef>
                        <a:spcAft>
                          <a:spcPts val="0"/>
                        </a:spcAft>
                        <a:buNone/>
                      </a:pPr>
                      <a:r>
                        <a:rPr lang="en"/>
                        <a:t>0-100% grading scale</a:t>
                      </a:r>
                      <a:endParaRPr/>
                    </a:p>
                  </a:txBody>
                  <a:tcPr marT="91425" marB="91425" marR="91425" marL="91425"/>
                </a:tc>
              </a:tr>
              <a:tr h="381000">
                <a:tc>
                  <a:txBody>
                    <a:bodyPr/>
                    <a:lstStyle/>
                    <a:p>
                      <a:pPr indent="0" lvl="0" marL="0" rtl="0" algn="ctr">
                        <a:spcBef>
                          <a:spcPts val="0"/>
                        </a:spcBef>
                        <a:spcAft>
                          <a:spcPts val="0"/>
                        </a:spcAft>
                        <a:buNone/>
                      </a:pPr>
                      <a:r>
                        <a:rPr lang="en"/>
                        <a:t>Yes</a:t>
                      </a:r>
                      <a:endParaRPr/>
                    </a:p>
                  </a:txBody>
                  <a:tcPr marT="91425" marB="91425" marR="91425" marL="91425">
                    <a:solidFill>
                      <a:srgbClr val="D9EAD3"/>
                    </a:solidFill>
                  </a:tcPr>
                </a:tc>
                <a:tc>
                  <a:txBody>
                    <a:bodyPr/>
                    <a:lstStyle/>
                    <a:p>
                      <a:pPr indent="0" lvl="0" marL="0" rtl="0" algn="l">
                        <a:spcBef>
                          <a:spcPts val="0"/>
                        </a:spcBef>
                        <a:spcAft>
                          <a:spcPts val="0"/>
                        </a:spcAft>
                        <a:buNone/>
                      </a:pPr>
                      <a:r>
                        <a:rPr lang="en"/>
                        <a:t>Minimum grading floors</a:t>
                      </a:r>
                      <a:endParaRPr/>
                    </a:p>
                  </a:txBody>
                  <a:tcPr marT="91425" marB="91425" marR="91425" marL="91425">
                    <a:solidFill>
                      <a:srgbClr val="D9EAD3"/>
                    </a:solidFill>
                  </a:tcPr>
                </a:tc>
              </a:tr>
              <a:tr h="381000">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l">
                        <a:spcBef>
                          <a:spcPts val="0"/>
                        </a:spcBef>
                        <a:spcAft>
                          <a:spcPts val="0"/>
                        </a:spcAft>
                        <a:buNone/>
                      </a:pPr>
                      <a:r>
                        <a:rPr lang="en"/>
                        <a:t>Group grades</a:t>
                      </a:r>
                      <a:endParaRPr/>
                    </a:p>
                  </a:txBody>
                  <a:tcPr marT="91425" marB="91425" marR="91425" marL="91425"/>
                </a:tc>
              </a:tr>
              <a:tr h="381000">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l">
                        <a:spcBef>
                          <a:spcPts val="0"/>
                        </a:spcBef>
                        <a:spcAft>
                          <a:spcPts val="0"/>
                        </a:spcAft>
                        <a:buNone/>
                      </a:pPr>
                      <a:r>
                        <a:rPr lang="en"/>
                        <a:t>Late work </a:t>
                      </a:r>
                      <a:r>
                        <a:rPr lang="en"/>
                        <a:t>penalties</a:t>
                      </a:r>
                      <a:endParaRPr/>
                    </a:p>
                  </a:txBody>
                  <a:tcPr marT="91425" marB="91425" marR="91425" marL="91425"/>
                </a:tc>
              </a:tr>
              <a:tr h="381000">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l">
                        <a:spcBef>
                          <a:spcPts val="0"/>
                        </a:spcBef>
                        <a:spcAft>
                          <a:spcPts val="0"/>
                        </a:spcAft>
                        <a:buNone/>
                      </a:pPr>
                      <a:r>
                        <a:rPr lang="en"/>
                        <a:t>Extra credit</a:t>
                      </a:r>
                      <a:endParaRPr/>
                    </a:p>
                  </a:txBody>
                  <a:tcPr marT="91425" marB="91425" marR="91425" marL="91425"/>
                </a:tc>
              </a:tr>
              <a:tr h="381000">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l">
                        <a:spcBef>
                          <a:spcPts val="0"/>
                        </a:spcBef>
                        <a:spcAft>
                          <a:spcPts val="0"/>
                        </a:spcAft>
                        <a:buNone/>
                      </a:pPr>
                      <a:r>
                        <a:rPr lang="en"/>
                        <a:t>Participation points</a:t>
                      </a:r>
                      <a:endParaRPr/>
                    </a:p>
                  </a:txBody>
                  <a:tcPr marT="91425" marB="91425" marR="91425" marL="91425"/>
                </a:tc>
              </a:tr>
              <a:tr h="381000">
                <a:tc>
                  <a:txBody>
                    <a:bodyPr/>
                    <a:lstStyle/>
                    <a:p>
                      <a:pPr indent="0" lvl="0" marL="0" rtl="0" algn="ctr">
                        <a:spcBef>
                          <a:spcPts val="0"/>
                        </a:spcBef>
                        <a:spcAft>
                          <a:spcPts val="0"/>
                        </a:spcAft>
                        <a:buNone/>
                      </a:pPr>
                      <a:r>
                        <a:rPr lang="en"/>
                        <a:t>Yes</a:t>
                      </a:r>
                      <a:endParaRPr/>
                    </a:p>
                  </a:txBody>
                  <a:tcPr marT="91425" marB="91425" marR="91425" marL="91425">
                    <a:solidFill>
                      <a:srgbClr val="D9EAD3"/>
                    </a:solidFill>
                  </a:tcPr>
                </a:tc>
                <a:tc>
                  <a:txBody>
                    <a:bodyPr/>
                    <a:lstStyle/>
                    <a:p>
                      <a:pPr indent="0" lvl="0" marL="0" rtl="0" algn="l">
                        <a:spcBef>
                          <a:spcPts val="0"/>
                        </a:spcBef>
                        <a:spcAft>
                          <a:spcPts val="0"/>
                        </a:spcAft>
                        <a:buNone/>
                      </a:pPr>
                      <a:r>
                        <a:rPr lang="en"/>
                        <a:t>Retakes and resubmissions</a:t>
                      </a:r>
                      <a:endParaRPr/>
                    </a:p>
                  </a:txBody>
                  <a:tcPr marT="91425" marB="91425" marR="91425" marL="91425">
                    <a:solidFill>
                      <a:srgbClr val="D9EAD3"/>
                    </a:solidFill>
                  </a:tcPr>
                </a:tc>
              </a:tr>
              <a:tr h="381000">
                <a:tc>
                  <a:txBody>
                    <a:bodyPr/>
                    <a:lstStyle/>
                    <a:p>
                      <a:pPr indent="0" lvl="0" marL="0" rtl="0" algn="ctr">
                        <a:spcBef>
                          <a:spcPts val="0"/>
                        </a:spcBef>
                        <a:spcAft>
                          <a:spcPts val="0"/>
                        </a:spcAft>
                        <a:buNone/>
                      </a:pPr>
                      <a:r>
                        <a:rPr lang="en"/>
                        <a:t>Yes</a:t>
                      </a:r>
                      <a:endParaRPr/>
                    </a:p>
                  </a:txBody>
                  <a:tcPr marT="91425" marB="91425" marR="91425" marL="91425">
                    <a:solidFill>
                      <a:srgbClr val="D9EAD3"/>
                    </a:solidFill>
                  </a:tcPr>
                </a:tc>
                <a:tc>
                  <a:txBody>
                    <a:bodyPr/>
                    <a:lstStyle/>
                    <a:p>
                      <a:pPr indent="0" lvl="0" marL="0" rtl="0" algn="l">
                        <a:spcBef>
                          <a:spcPts val="0"/>
                        </a:spcBef>
                        <a:spcAft>
                          <a:spcPts val="0"/>
                        </a:spcAft>
                        <a:buNone/>
                      </a:pPr>
                      <a:r>
                        <a:rPr lang="en"/>
                        <a:t>Rubrics</a:t>
                      </a:r>
                      <a:endParaRPr/>
                    </a:p>
                  </a:txBody>
                  <a:tcPr marT="91425" marB="91425" marR="91425" marL="91425">
                    <a:solidFill>
                      <a:srgbClr val="D9EAD3"/>
                    </a:solidFill>
                  </a:tcPr>
                </a:tc>
              </a:tr>
              <a:tr h="381000">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l">
                        <a:spcBef>
                          <a:spcPts val="0"/>
                        </a:spcBef>
                        <a:spcAft>
                          <a:spcPts val="0"/>
                        </a:spcAft>
                        <a:buNone/>
                      </a:pPr>
                      <a:r>
                        <a:rPr lang="en"/>
                        <a:t>Rounding up to the next letter grade</a:t>
                      </a:r>
                      <a:endParaRPr/>
                    </a:p>
                  </a:txBody>
                  <a:tcPr marT="91425" marB="91425" marR="91425" marL="91425"/>
                </a:tc>
              </a:tr>
              <a:tr h="381000">
                <a:tc>
                  <a:txBody>
                    <a:bodyPr/>
                    <a:lstStyle/>
                    <a:p>
                      <a:pPr indent="0" lvl="0" marL="0" rtl="0" algn="ctr">
                        <a:spcBef>
                          <a:spcPts val="0"/>
                        </a:spcBef>
                        <a:spcAft>
                          <a:spcPts val="0"/>
                        </a:spcAft>
                        <a:buNone/>
                      </a:pPr>
                      <a:r>
                        <a:rPr lang="en"/>
                        <a:t>Yes</a:t>
                      </a:r>
                      <a:endParaRPr/>
                    </a:p>
                  </a:txBody>
                  <a:tcPr marT="91425" marB="91425" marR="91425" marL="91425">
                    <a:solidFill>
                      <a:srgbClr val="D9EAD3"/>
                    </a:solidFill>
                  </a:tcPr>
                </a:tc>
                <a:tc>
                  <a:txBody>
                    <a:bodyPr/>
                    <a:lstStyle/>
                    <a:p>
                      <a:pPr indent="0" lvl="0" marL="0" rtl="0" algn="l">
                        <a:spcBef>
                          <a:spcPts val="0"/>
                        </a:spcBef>
                        <a:spcAft>
                          <a:spcPts val="0"/>
                        </a:spcAft>
                        <a:buNone/>
                      </a:pPr>
                      <a:r>
                        <a:rPr lang="en"/>
                        <a:t>Student feedback on assessment and grading</a:t>
                      </a:r>
                      <a:endParaRPr/>
                    </a:p>
                  </a:txBody>
                  <a:tcPr marT="91425" marB="91425" marR="91425" marL="91425">
                    <a:solidFill>
                      <a:srgbClr val="D9EAD3"/>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sp>
        <p:nvSpPr>
          <p:cNvPr id="660" name="Google Shape;660;p44"/>
          <p:cNvSpPr txBox="1"/>
          <p:nvPr>
            <p:ph type="title"/>
          </p:nvPr>
        </p:nvSpPr>
        <p:spPr>
          <a:xfrm>
            <a:off x="669750" y="367404"/>
            <a:ext cx="78045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Assessment &amp; Grading</a:t>
            </a:r>
            <a:endParaRPr/>
          </a:p>
        </p:txBody>
      </p:sp>
      <p:sp>
        <p:nvSpPr>
          <p:cNvPr id="661" name="Google Shape;661;p44"/>
          <p:cNvSpPr txBox="1"/>
          <p:nvPr>
            <p:ph idx="1" type="body"/>
          </p:nvPr>
        </p:nvSpPr>
        <p:spPr>
          <a:xfrm>
            <a:off x="612844" y="971649"/>
            <a:ext cx="7704000" cy="37407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Assessment </a:t>
            </a:r>
            <a:r>
              <a:rPr lang="en" sz="1600"/>
              <a:t> can be used to solve </a:t>
            </a:r>
            <a:r>
              <a:rPr lang="en" sz="1600"/>
              <a:t>inequalities</a:t>
            </a:r>
            <a:r>
              <a:rPr lang="en" sz="1600"/>
              <a:t> or </a:t>
            </a:r>
            <a:r>
              <a:rPr lang="en" sz="1600"/>
              <a:t>perpetuate</a:t>
            </a:r>
            <a:r>
              <a:rPr lang="en" sz="1600"/>
              <a:t> them (Montenegro &amp; Henning, 2022, Ch. 1)</a:t>
            </a:r>
            <a:endParaRPr sz="1600"/>
          </a:p>
          <a:p>
            <a:pPr indent="-330200" lvl="0" marL="457200" rtl="0" algn="l">
              <a:spcBef>
                <a:spcPts val="0"/>
              </a:spcBef>
              <a:spcAft>
                <a:spcPts val="0"/>
              </a:spcAft>
              <a:buSzPts val="1600"/>
              <a:buChar char="●"/>
            </a:pPr>
            <a:r>
              <a:rPr lang="en" sz="1600"/>
              <a:t>Equity gaps are a problem with the </a:t>
            </a:r>
            <a:r>
              <a:rPr lang="en" sz="1600"/>
              <a:t>institute</a:t>
            </a:r>
            <a:r>
              <a:rPr lang="en" sz="1600"/>
              <a:t> not the student (Singer-Freeman et al., 2022, Ch. 6)</a:t>
            </a:r>
            <a:endParaRPr sz="1600"/>
          </a:p>
          <a:p>
            <a:pPr indent="-330200" lvl="0" marL="457200" rtl="0" algn="l">
              <a:spcBef>
                <a:spcPts val="0"/>
              </a:spcBef>
              <a:spcAft>
                <a:spcPts val="0"/>
              </a:spcAft>
              <a:buSzPts val="1600"/>
              <a:buChar char="●"/>
            </a:pPr>
            <a:r>
              <a:rPr lang="en" sz="1600"/>
              <a:t>We can </a:t>
            </a:r>
            <a:r>
              <a:rPr lang="en" sz="1600"/>
              <a:t>leverage</a:t>
            </a:r>
            <a:r>
              <a:rPr lang="en" sz="1600"/>
              <a:t> </a:t>
            </a:r>
            <a:r>
              <a:rPr lang="en" sz="1600"/>
              <a:t>assessment</a:t>
            </a:r>
            <a:r>
              <a:rPr lang="en" sz="1600"/>
              <a:t> to advance equity (Heiser &amp; Levy, 2022, Ch. 13)</a:t>
            </a:r>
            <a:endParaRPr sz="1600"/>
          </a:p>
          <a:p>
            <a:pPr indent="-330200" lvl="0" marL="457200" rtl="0" algn="l">
              <a:spcBef>
                <a:spcPts val="0"/>
              </a:spcBef>
              <a:spcAft>
                <a:spcPts val="0"/>
              </a:spcAft>
              <a:buSzPts val="1600"/>
              <a:buChar char="●"/>
            </a:pPr>
            <a:r>
              <a:rPr lang="en" sz="1600"/>
              <a:t>Socially Just Assessment is a transformative approach to dismantle systems of power and oppression (Baker &amp; Henning, 2022, Ch. 4)</a:t>
            </a:r>
            <a:endParaRPr sz="1600"/>
          </a:p>
          <a:p>
            <a:pPr indent="-330200" lvl="0" marL="457200" rtl="0" algn="l">
              <a:spcBef>
                <a:spcPts val="0"/>
              </a:spcBef>
              <a:spcAft>
                <a:spcPts val="0"/>
              </a:spcAft>
              <a:buSzPts val="1600"/>
              <a:buChar char="●"/>
            </a:pPr>
            <a:r>
              <a:rPr lang="en" sz="1600"/>
              <a:t>We need equitable assessment and grading practices…</a:t>
            </a:r>
            <a:endParaRPr sz="1600"/>
          </a:p>
        </p:txBody>
      </p:sp>
      <p:pic>
        <p:nvPicPr>
          <p:cNvPr id="662" name="Google Shape;662;p44">
            <a:hlinkClick r:id="rId3"/>
          </p:cNvPr>
          <p:cNvPicPr preferRelativeResize="0"/>
          <p:nvPr/>
        </p:nvPicPr>
        <p:blipFill>
          <a:blip r:embed="rId4">
            <a:alphaModFix/>
          </a:blip>
          <a:stretch>
            <a:fillRect/>
          </a:stretch>
        </p:blipFill>
        <p:spPr>
          <a:xfrm>
            <a:off x="7589519" y="2794504"/>
            <a:ext cx="1554480" cy="234899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45"/>
          <p:cNvSpPr txBox="1"/>
          <p:nvPr>
            <p:ph type="title"/>
          </p:nvPr>
        </p:nvSpPr>
        <p:spPr>
          <a:xfrm>
            <a:off x="669750" y="367404"/>
            <a:ext cx="78045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Grading for Equity</a:t>
            </a:r>
            <a:endParaRPr/>
          </a:p>
        </p:txBody>
      </p:sp>
      <p:pic>
        <p:nvPicPr>
          <p:cNvPr descr="Mark Boswell and Joe Feldman, 2019 NAIS People of Color Conference workshop presenters, talk about how traditional grading practices can harm students and perpetuate achievement and opportunity gaps. They also explore how independent schools can adopt more equitable grading practices that are accurate, bias-resistant, and motivational. Boswell and Feldman presented the workshop &quot;Grading for Equity: What It Is, Why It Matters, How It Transforms Schools and Classrooms.&quot; Schools and titles listed in the video are as of the time of the interview." id="668" name="Google Shape;668;p45" title="Grading for Equity: What It Is, Why It Matters, How It Transforms Schools and Classrooms">
            <a:hlinkClick r:id="rId3"/>
          </p:cNvPr>
          <p:cNvPicPr preferRelativeResize="0"/>
          <p:nvPr/>
        </p:nvPicPr>
        <p:blipFill>
          <a:blip r:embed="rId4">
            <a:alphaModFix/>
          </a:blip>
          <a:stretch>
            <a:fillRect/>
          </a:stretch>
        </p:blipFill>
        <p:spPr>
          <a:xfrm>
            <a:off x="2286000" y="1283350"/>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8"/>
                                        </p:tgtEl>
                                        <p:attrNameLst>
                                          <p:attrName>style.visibility</p:attrName>
                                        </p:attrNameLst>
                                      </p:cBhvr>
                                      <p:to>
                                        <p:strVal val="visible"/>
                                      </p:to>
                                    </p:set>
                                    <p:animEffect filter="fade" transition="in">
                                      <p:cBhvr>
                                        <p:cTn dur="1000"/>
                                        <p:tgtEl>
                                          <p:spTgt spid="6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46"/>
          <p:cNvSpPr txBox="1"/>
          <p:nvPr>
            <p:ph idx="4" type="ctrTitle"/>
          </p:nvPr>
        </p:nvSpPr>
        <p:spPr>
          <a:xfrm>
            <a:off x="5825775" y="1568125"/>
            <a:ext cx="2871600" cy="42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500"/>
              <a:t>2) </a:t>
            </a:r>
            <a:r>
              <a:rPr lang="en" sz="2500"/>
              <a:t>Bias-Resistant</a:t>
            </a:r>
            <a:endParaRPr sz="2500"/>
          </a:p>
        </p:txBody>
      </p:sp>
      <p:sp>
        <p:nvSpPr>
          <p:cNvPr id="674" name="Google Shape;674;p46"/>
          <p:cNvSpPr txBox="1"/>
          <p:nvPr>
            <p:ph type="ctrTitle"/>
          </p:nvPr>
        </p:nvSpPr>
        <p:spPr>
          <a:xfrm>
            <a:off x="2389256" y="1568115"/>
            <a:ext cx="2445600" cy="421200"/>
          </a:xfrm>
          <a:prstGeom prst="rect">
            <a:avLst/>
          </a:prstGeom>
        </p:spPr>
        <p:txBody>
          <a:bodyPr anchorCtr="0" anchor="ctr" bIns="91425" lIns="91425" spcFirstLastPara="1" rIns="91425" wrap="square" tIns="91425">
            <a:noAutofit/>
          </a:bodyPr>
          <a:lstStyle/>
          <a:p>
            <a:pPr indent="-387350" lvl="0" marL="457200" rtl="0" algn="l">
              <a:spcBef>
                <a:spcPts val="0"/>
              </a:spcBef>
              <a:spcAft>
                <a:spcPts val="0"/>
              </a:spcAft>
              <a:buSzPts val="2500"/>
              <a:buAutoNum type="arabicParenR"/>
            </a:pPr>
            <a:r>
              <a:rPr lang="en" sz="2500"/>
              <a:t>Accurate</a:t>
            </a:r>
            <a:endParaRPr sz="2500"/>
          </a:p>
        </p:txBody>
      </p:sp>
      <p:sp>
        <p:nvSpPr>
          <p:cNvPr id="675" name="Google Shape;675;p46"/>
          <p:cNvSpPr txBox="1"/>
          <p:nvPr>
            <p:ph idx="2" type="ctrTitle"/>
          </p:nvPr>
        </p:nvSpPr>
        <p:spPr>
          <a:xfrm>
            <a:off x="4139168" y="3149090"/>
            <a:ext cx="2626800" cy="42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500"/>
              <a:t>3) </a:t>
            </a:r>
            <a:r>
              <a:rPr lang="en" sz="2500"/>
              <a:t>Motivational</a:t>
            </a:r>
            <a:endParaRPr sz="2500"/>
          </a:p>
        </p:txBody>
      </p:sp>
      <p:sp>
        <p:nvSpPr>
          <p:cNvPr id="676" name="Google Shape;676;p46"/>
          <p:cNvSpPr txBox="1"/>
          <p:nvPr>
            <p:ph idx="6" type="ctrTitle"/>
          </p:nvPr>
        </p:nvSpPr>
        <p:spPr>
          <a:xfrm>
            <a:off x="619550" y="400077"/>
            <a:ext cx="7804500" cy="577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The Three Pillars of Grading for Equity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47"/>
          <p:cNvSpPr txBox="1"/>
          <p:nvPr>
            <p:ph idx="6" type="ctrTitle"/>
          </p:nvPr>
        </p:nvSpPr>
        <p:spPr>
          <a:xfrm>
            <a:off x="619550" y="400077"/>
            <a:ext cx="7804500" cy="577800"/>
          </a:xfrm>
          <a:prstGeom prst="rect">
            <a:avLst/>
          </a:prstGeom>
        </p:spPr>
        <p:txBody>
          <a:bodyPr anchorCtr="0" anchor="b" bIns="91425" lIns="91425" spcFirstLastPara="1" rIns="91425" wrap="square" tIns="91425">
            <a:noAutofit/>
          </a:bodyPr>
          <a:lstStyle/>
          <a:p>
            <a:pPr indent="-419100" lvl="0" marL="457200" rtl="0" algn="l">
              <a:spcBef>
                <a:spcPts val="0"/>
              </a:spcBef>
              <a:spcAft>
                <a:spcPts val="0"/>
              </a:spcAft>
              <a:buSzPts val="3000"/>
              <a:buAutoNum type="arabicParenR"/>
            </a:pPr>
            <a:r>
              <a:rPr lang="en"/>
              <a:t>Accurate</a:t>
            </a:r>
            <a:endParaRPr/>
          </a:p>
        </p:txBody>
      </p:sp>
      <p:sp>
        <p:nvSpPr>
          <p:cNvPr id="682" name="Google Shape;682;p47"/>
          <p:cNvSpPr txBox="1"/>
          <p:nvPr>
            <p:ph idx="4" type="ctrTitle"/>
          </p:nvPr>
        </p:nvSpPr>
        <p:spPr>
          <a:xfrm>
            <a:off x="6070280" y="1568115"/>
            <a:ext cx="2626800" cy="42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Our Experiences</a:t>
            </a:r>
            <a:endParaRPr/>
          </a:p>
        </p:txBody>
      </p:sp>
      <p:sp>
        <p:nvSpPr>
          <p:cNvPr id="683" name="Google Shape;683;p47"/>
          <p:cNvSpPr txBox="1"/>
          <p:nvPr>
            <p:ph idx="2" type="ctrTitle"/>
          </p:nvPr>
        </p:nvSpPr>
        <p:spPr>
          <a:xfrm>
            <a:off x="4139175" y="3149100"/>
            <a:ext cx="3044100" cy="42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Equity Recommendations</a:t>
            </a:r>
            <a:endParaRPr/>
          </a:p>
        </p:txBody>
      </p:sp>
      <p:sp>
        <p:nvSpPr>
          <p:cNvPr id="684" name="Google Shape;684;p47"/>
          <p:cNvSpPr txBox="1"/>
          <p:nvPr>
            <p:ph idx="3" type="subTitle"/>
          </p:nvPr>
        </p:nvSpPr>
        <p:spPr>
          <a:xfrm>
            <a:off x="4229768" y="3464683"/>
            <a:ext cx="2325600" cy="8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*How do these practices affect our students?</a:t>
            </a:r>
            <a:endParaRPr/>
          </a:p>
        </p:txBody>
      </p:sp>
      <p:sp>
        <p:nvSpPr>
          <p:cNvPr id="685" name="Google Shape;685;p47"/>
          <p:cNvSpPr txBox="1"/>
          <p:nvPr>
            <p:ph idx="5" type="subTitle"/>
          </p:nvPr>
        </p:nvSpPr>
        <p:spPr>
          <a:xfrm>
            <a:off x="6070280" y="1883708"/>
            <a:ext cx="2325600" cy="8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*What do you do?</a:t>
            </a:r>
            <a:endParaRPr/>
          </a:p>
        </p:txBody>
      </p:sp>
      <p:sp>
        <p:nvSpPr>
          <p:cNvPr id="686" name="Google Shape;686;p47"/>
          <p:cNvSpPr txBox="1"/>
          <p:nvPr>
            <p:ph type="ctrTitle"/>
          </p:nvPr>
        </p:nvSpPr>
        <p:spPr>
          <a:xfrm>
            <a:off x="2389256" y="1568115"/>
            <a:ext cx="2445600" cy="42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Grading Practices</a:t>
            </a:r>
            <a:endParaRPr/>
          </a:p>
        </p:txBody>
      </p:sp>
      <p:sp>
        <p:nvSpPr>
          <p:cNvPr id="687" name="Google Shape;687;p47"/>
          <p:cNvSpPr txBox="1"/>
          <p:nvPr>
            <p:ph idx="1" type="subTitle"/>
          </p:nvPr>
        </p:nvSpPr>
        <p:spPr>
          <a:xfrm>
            <a:off x="2389250" y="1884625"/>
            <a:ext cx="2852100" cy="8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*Grading Scales</a:t>
            </a:r>
            <a:endParaRPr/>
          </a:p>
          <a:p>
            <a:pPr indent="0" lvl="0" marL="0" rtl="0" algn="l">
              <a:spcBef>
                <a:spcPts val="0"/>
              </a:spcBef>
              <a:spcAft>
                <a:spcPts val="0"/>
              </a:spcAft>
              <a:buNone/>
            </a:pPr>
            <a:r>
              <a:rPr lang="en"/>
              <a:t>*Zeros and Minimum Grading</a:t>
            </a:r>
            <a:endParaRPr/>
          </a:p>
          <a:p>
            <a:pPr indent="0" lvl="0" marL="0" rtl="0" algn="l">
              <a:spcBef>
                <a:spcPts val="0"/>
              </a:spcBef>
              <a:spcAft>
                <a:spcPts val="0"/>
              </a:spcAft>
              <a:buNone/>
            </a:pPr>
            <a:r>
              <a:rPr lang="en"/>
              <a:t>*Individual Grades</a:t>
            </a:r>
            <a:endParaRPr/>
          </a:p>
          <a:p>
            <a:pPr indent="0" lvl="0" marL="0" rtl="0" algn="l">
              <a:spcBef>
                <a:spcPts val="0"/>
              </a:spcBef>
              <a:spcAft>
                <a:spcPts val="0"/>
              </a:spcAft>
              <a:buNone/>
            </a:pPr>
            <a:r>
              <a:rPr lang="en"/>
              <a:t>*Completion vs. Accuracy</a:t>
            </a:r>
            <a:endParaRPr/>
          </a:p>
        </p:txBody>
      </p:sp>
      <p:grpSp>
        <p:nvGrpSpPr>
          <p:cNvPr id="688" name="Google Shape;688;p47"/>
          <p:cNvGrpSpPr/>
          <p:nvPr/>
        </p:nvGrpSpPr>
        <p:grpSpPr>
          <a:xfrm>
            <a:off x="657090" y="1529634"/>
            <a:ext cx="1608571" cy="2941242"/>
            <a:chOff x="657090" y="1529634"/>
            <a:chExt cx="1608571" cy="2941242"/>
          </a:xfrm>
        </p:grpSpPr>
        <p:sp>
          <p:nvSpPr>
            <p:cNvPr id="689" name="Google Shape;689;p47"/>
            <p:cNvSpPr/>
            <p:nvPr/>
          </p:nvSpPr>
          <p:spPr>
            <a:xfrm>
              <a:off x="842775" y="3385975"/>
              <a:ext cx="757200" cy="97800"/>
            </a:xfrm>
            <a:prstGeom prst="ellipse">
              <a:avLst/>
            </a:prstGeom>
            <a:solidFill>
              <a:srgbClr val="000000">
                <a:alpha val="3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0" name="Google Shape;690;p47"/>
            <p:cNvGrpSpPr/>
            <p:nvPr/>
          </p:nvGrpSpPr>
          <p:grpSpPr>
            <a:xfrm flipH="1">
              <a:off x="657090" y="1529634"/>
              <a:ext cx="1608571" cy="2941242"/>
              <a:chOff x="3491650" y="1309550"/>
              <a:chExt cx="145250" cy="265175"/>
            </a:xfrm>
          </p:grpSpPr>
          <p:sp>
            <p:nvSpPr>
              <p:cNvPr id="691" name="Google Shape;691;p47"/>
              <p:cNvSpPr/>
              <p:nvPr/>
            </p:nvSpPr>
            <p:spPr>
              <a:xfrm>
                <a:off x="3584900" y="1313225"/>
                <a:ext cx="38450" cy="69025"/>
              </a:xfrm>
              <a:custGeom>
                <a:rect b="b" l="l" r="r" t="t"/>
                <a:pathLst>
                  <a:path extrusionOk="0" h="2761" w="1538">
                    <a:moveTo>
                      <a:pt x="754" y="0"/>
                    </a:moveTo>
                    <a:cubicBezTo>
                      <a:pt x="747" y="0"/>
                      <a:pt x="739" y="1"/>
                      <a:pt x="732" y="1"/>
                    </a:cubicBezTo>
                    <a:cubicBezTo>
                      <a:pt x="391" y="26"/>
                      <a:pt x="1" y="1034"/>
                      <a:pt x="1" y="1034"/>
                    </a:cubicBezTo>
                    <a:lnTo>
                      <a:pt x="240" y="1034"/>
                    </a:lnTo>
                    <a:cubicBezTo>
                      <a:pt x="240" y="1034"/>
                      <a:pt x="291" y="1614"/>
                      <a:pt x="391" y="1614"/>
                    </a:cubicBezTo>
                    <a:cubicBezTo>
                      <a:pt x="618" y="1564"/>
                      <a:pt x="845" y="1501"/>
                      <a:pt x="1072" y="1425"/>
                    </a:cubicBezTo>
                    <a:lnTo>
                      <a:pt x="1072" y="1425"/>
                    </a:lnTo>
                    <a:lnTo>
                      <a:pt x="505" y="2761"/>
                    </a:lnTo>
                    <a:lnTo>
                      <a:pt x="1500" y="2358"/>
                    </a:lnTo>
                    <a:cubicBezTo>
                      <a:pt x="1500" y="2358"/>
                      <a:pt x="1538" y="745"/>
                      <a:pt x="1362" y="505"/>
                    </a:cubicBezTo>
                    <a:cubicBezTo>
                      <a:pt x="1362" y="505"/>
                      <a:pt x="1073" y="0"/>
                      <a:pt x="754"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47"/>
              <p:cNvSpPr/>
              <p:nvPr/>
            </p:nvSpPr>
            <p:spPr>
              <a:xfrm>
                <a:off x="3595625" y="1309550"/>
                <a:ext cx="41275" cy="49075"/>
              </a:xfrm>
              <a:custGeom>
                <a:rect b="b" l="l" r="r" t="t"/>
                <a:pathLst>
                  <a:path extrusionOk="0" h="1963" w="1651">
                    <a:moveTo>
                      <a:pt x="647" y="0"/>
                    </a:moveTo>
                    <a:cubicBezTo>
                      <a:pt x="361" y="0"/>
                      <a:pt x="88" y="112"/>
                      <a:pt x="0" y="375"/>
                    </a:cubicBezTo>
                    <a:cubicBezTo>
                      <a:pt x="0" y="375"/>
                      <a:pt x="240" y="551"/>
                      <a:pt x="366" y="627"/>
                    </a:cubicBezTo>
                    <a:cubicBezTo>
                      <a:pt x="454" y="665"/>
                      <a:pt x="555" y="690"/>
                      <a:pt x="655" y="690"/>
                    </a:cubicBezTo>
                    <a:cubicBezTo>
                      <a:pt x="655" y="690"/>
                      <a:pt x="718" y="551"/>
                      <a:pt x="832" y="551"/>
                    </a:cubicBezTo>
                    <a:cubicBezTo>
                      <a:pt x="945" y="564"/>
                      <a:pt x="920" y="829"/>
                      <a:pt x="832" y="866"/>
                    </a:cubicBezTo>
                    <a:cubicBezTo>
                      <a:pt x="781" y="892"/>
                      <a:pt x="744" y="929"/>
                      <a:pt x="731" y="980"/>
                    </a:cubicBezTo>
                    <a:lnTo>
                      <a:pt x="605" y="1963"/>
                    </a:lnTo>
                    <a:lnTo>
                      <a:pt x="1159" y="1963"/>
                    </a:lnTo>
                    <a:lnTo>
                      <a:pt x="1222" y="1547"/>
                    </a:lnTo>
                    <a:lnTo>
                      <a:pt x="1260" y="1963"/>
                    </a:lnTo>
                    <a:lnTo>
                      <a:pt x="1600" y="1938"/>
                    </a:lnTo>
                    <a:cubicBezTo>
                      <a:pt x="1600" y="1938"/>
                      <a:pt x="1651" y="514"/>
                      <a:pt x="1311" y="224"/>
                    </a:cubicBezTo>
                    <a:cubicBezTo>
                      <a:pt x="1153" y="84"/>
                      <a:pt x="895" y="0"/>
                      <a:pt x="64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47"/>
              <p:cNvSpPr/>
              <p:nvPr/>
            </p:nvSpPr>
            <p:spPr>
              <a:xfrm>
                <a:off x="3594975" y="1337825"/>
                <a:ext cx="7275" cy="5175"/>
              </a:xfrm>
              <a:custGeom>
                <a:rect b="b" l="l" r="r" t="t"/>
                <a:pathLst>
                  <a:path extrusionOk="0" h="207" w="291">
                    <a:moveTo>
                      <a:pt x="291" y="0"/>
                    </a:moveTo>
                    <a:lnTo>
                      <a:pt x="291" y="0"/>
                    </a:lnTo>
                    <a:cubicBezTo>
                      <a:pt x="266" y="50"/>
                      <a:pt x="228" y="101"/>
                      <a:pt x="190" y="139"/>
                    </a:cubicBezTo>
                    <a:cubicBezTo>
                      <a:pt x="143" y="167"/>
                      <a:pt x="95" y="181"/>
                      <a:pt x="48" y="181"/>
                    </a:cubicBezTo>
                    <a:cubicBezTo>
                      <a:pt x="32" y="181"/>
                      <a:pt x="17" y="180"/>
                      <a:pt x="1" y="176"/>
                    </a:cubicBezTo>
                    <a:lnTo>
                      <a:pt x="1" y="176"/>
                    </a:lnTo>
                    <a:cubicBezTo>
                      <a:pt x="29" y="197"/>
                      <a:pt x="64" y="207"/>
                      <a:pt x="101" y="207"/>
                    </a:cubicBezTo>
                    <a:cubicBezTo>
                      <a:pt x="131" y="207"/>
                      <a:pt x="162" y="200"/>
                      <a:pt x="190" y="189"/>
                    </a:cubicBezTo>
                    <a:cubicBezTo>
                      <a:pt x="253" y="151"/>
                      <a:pt x="291" y="76"/>
                      <a:pt x="29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47"/>
              <p:cNvSpPr/>
              <p:nvPr/>
            </p:nvSpPr>
            <p:spPr>
              <a:xfrm rot="381146">
                <a:off x="3585139" y="1327757"/>
                <a:ext cx="6850" cy="11709"/>
              </a:xfrm>
              <a:custGeom>
                <a:rect b="b" l="l" r="r" t="t"/>
                <a:pathLst>
                  <a:path extrusionOk="0" h="341" w="241">
                    <a:moveTo>
                      <a:pt x="152" y="0"/>
                    </a:moveTo>
                    <a:lnTo>
                      <a:pt x="1" y="340"/>
                    </a:lnTo>
                    <a:lnTo>
                      <a:pt x="240" y="340"/>
                    </a:lnTo>
                    <a:lnTo>
                      <a:pt x="15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47"/>
              <p:cNvSpPr/>
              <p:nvPr/>
            </p:nvSpPr>
            <p:spPr>
              <a:xfrm>
                <a:off x="3574825" y="1368850"/>
                <a:ext cx="56725" cy="89950"/>
              </a:xfrm>
              <a:custGeom>
                <a:rect b="b" l="l" r="r" t="t"/>
                <a:pathLst>
                  <a:path extrusionOk="0" h="3598" w="2269">
                    <a:moveTo>
                      <a:pt x="1736" y="1"/>
                    </a:moveTo>
                    <a:cubicBezTo>
                      <a:pt x="1549" y="1"/>
                      <a:pt x="1387" y="107"/>
                      <a:pt x="1387" y="107"/>
                    </a:cubicBezTo>
                    <a:cubicBezTo>
                      <a:pt x="971" y="221"/>
                      <a:pt x="341" y="952"/>
                      <a:pt x="341" y="952"/>
                    </a:cubicBezTo>
                    <a:lnTo>
                      <a:pt x="1021" y="1846"/>
                    </a:lnTo>
                    <a:lnTo>
                      <a:pt x="0" y="2640"/>
                    </a:lnTo>
                    <a:lnTo>
                      <a:pt x="1639" y="3598"/>
                    </a:lnTo>
                    <a:cubicBezTo>
                      <a:pt x="1865" y="3421"/>
                      <a:pt x="2004" y="2867"/>
                      <a:pt x="2143" y="2086"/>
                    </a:cubicBezTo>
                    <a:cubicBezTo>
                      <a:pt x="2269" y="1292"/>
                      <a:pt x="2269" y="347"/>
                      <a:pt x="2017" y="107"/>
                    </a:cubicBezTo>
                    <a:cubicBezTo>
                      <a:pt x="1928" y="28"/>
                      <a:pt x="1829" y="1"/>
                      <a:pt x="173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47"/>
              <p:cNvSpPr/>
              <p:nvPr/>
            </p:nvSpPr>
            <p:spPr>
              <a:xfrm>
                <a:off x="3514975" y="1374525"/>
                <a:ext cx="87275" cy="61750"/>
              </a:xfrm>
              <a:custGeom>
                <a:rect b="b" l="l" r="r" t="t"/>
                <a:pathLst>
                  <a:path extrusionOk="0" h="2470" w="3491">
                    <a:moveTo>
                      <a:pt x="392" y="0"/>
                    </a:moveTo>
                    <a:cubicBezTo>
                      <a:pt x="356" y="0"/>
                      <a:pt x="322" y="6"/>
                      <a:pt x="290" y="19"/>
                    </a:cubicBezTo>
                    <a:cubicBezTo>
                      <a:pt x="290" y="19"/>
                      <a:pt x="252" y="120"/>
                      <a:pt x="341" y="132"/>
                    </a:cubicBezTo>
                    <a:cubicBezTo>
                      <a:pt x="416" y="132"/>
                      <a:pt x="492" y="170"/>
                      <a:pt x="492" y="208"/>
                    </a:cubicBezTo>
                    <a:cubicBezTo>
                      <a:pt x="492" y="246"/>
                      <a:pt x="416" y="309"/>
                      <a:pt x="416" y="309"/>
                    </a:cubicBezTo>
                    <a:cubicBezTo>
                      <a:pt x="303" y="208"/>
                      <a:pt x="177" y="132"/>
                      <a:pt x="51" y="69"/>
                    </a:cubicBezTo>
                    <a:cubicBezTo>
                      <a:pt x="0" y="69"/>
                      <a:pt x="13" y="195"/>
                      <a:pt x="51" y="233"/>
                    </a:cubicBezTo>
                    <a:cubicBezTo>
                      <a:pt x="76" y="271"/>
                      <a:pt x="1601" y="2375"/>
                      <a:pt x="1714" y="2464"/>
                    </a:cubicBezTo>
                    <a:cubicBezTo>
                      <a:pt x="1719" y="2467"/>
                      <a:pt x="1727" y="2469"/>
                      <a:pt x="1737" y="2469"/>
                    </a:cubicBezTo>
                    <a:cubicBezTo>
                      <a:pt x="1967" y="2469"/>
                      <a:pt x="3491" y="1569"/>
                      <a:pt x="3491" y="1569"/>
                    </a:cubicBezTo>
                    <a:lnTo>
                      <a:pt x="2798" y="813"/>
                    </a:lnTo>
                    <a:lnTo>
                      <a:pt x="1853" y="1430"/>
                    </a:lnTo>
                    <a:lnTo>
                      <a:pt x="643" y="384"/>
                    </a:lnTo>
                    <a:cubicBezTo>
                      <a:pt x="643" y="384"/>
                      <a:pt x="643" y="69"/>
                      <a:pt x="504" y="19"/>
                    </a:cubicBezTo>
                    <a:cubicBezTo>
                      <a:pt x="467" y="6"/>
                      <a:pt x="429" y="0"/>
                      <a:pt x="392" y="0"/>
                    </a:cubicBezTo>
                    <a:close/>
                  </a:path>
                </a:pathLst>
              </a:custGeom>
              <a:solidFill>
                <a:srgbClr val="F9CB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47"/>
              <p:cNvSpPr/>
              <p:nvPr/>
            </p:nvSpPr>
            <p:spPr>
              <a:xfrm>
                <a:off x="3514025" y="1361450"/>
                <a:ext cx="11050" cy="20800"/>
              </a:xfrm>
              <a:custGeom>
                <a:rect b="b" l="l" r="r" t="t"/>
                <a:pathLst>
                  <a:path extrusionOk="0" h="832" w="442">
                    <a:moveTo>
                      <a:pt x="0" y="0"/>
                    </a:moveTo>
                    <a:lnTo>
                      <a:pt x="227" y="668"/>
                    </a:lnTo>
                    <a:lnTo>
                      <a:pt x="442" y="832"/>
                    </a:lnTo>
                    <a:lnTo>
                      <a:pt x="10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47"/>
              <p:cNvSpPr/>
              <p:nvPr/>
            </p:nvSpPr>
            <p:spPr>
              <a:xfrm>
                <a:off x="3491650" y="1434850"/>
                <a:ext cx="122575" cy="139875"/>
              </a:xfrm>
              <a:custGeom>
                <a:rect b="b" l="l" r="r" t="t"/>
                <a:pathLst>
                  <a:path extrusionOk="0" h="5595" w="4903">
                    <a:moveTo>
                      <a:pt x="3327" y="0"/>
                    </a:moveTo>
                    <a:cubicBezTo>
                      <a:pt x="3327" y="0"/>
                      <a:pt x="1248" y="151"/>
                      <a:pt x="1122" y="277"/>
                    </a:cubicBezTo>
                    <a:cubicBezTo>
                      <a:pt x="996" y="403"/>
                      <a:pt x="442" y="5217"/>
                      <a:pt x="442" y="5217"/>
                    </a:cubicBezTo>
                    <a:lnTo>
                      <a:pt x="1" y="5141"/>
                    </a:lnTo>
                    <a:lnTo>
                      <a:pt x="681" y="5595"/>
                    </a:lnTo>
                    <a:lnTo>
                      <a:pt x="1992" y="1462"/>
                    </a:lnTo>
                    <a:cubicBezTo>
                      <a:pt x="2483" y="1651"/>
                      <a:pt x="3000" y="1764"/>
                      <a:pt x="3516" y="1777"/>
                    </a:cubicBezTo>
                    <a:cubicBezTo>
                      <a:pt x="3535" y="1778"/>
                      <a:pt x="3553" y="1778"/>
                      <a:pt x="3571" y="1778"/>
                    </a:cubicBezTo>
                    <a:cubicBezTo>
                      <a:pt x="4419" y="1778"/>
                      <a:pt x="4903" y="920"/>
                      <a:pt x="4903" y="920"/>
                    </a:cubicBezTo>
                    <a:lnTo>
                      <a:pt x="332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47"/>
              <p:cNvSpPr/>
              <p:nvPr/>
            </p:nvSpPr>
            <p:spPr>
              <a:xfrm>
                <a:off x="3502375" y="1419400"/>
                <a:ext cx="44425" cy="117850"/>
              </a:xfrm>
              <a:custGeom>
                <a:rect b="b" l="l" r="r" t="t"/>
                <a:pathLst>
                  <a:path extrusionOk="0" h="4714" w="1777">
                    <a:moveTo>
                      <a:pt x="779" y="1"/>
                    </a:moveTo>
                    <a:cubicBezTo>
                      <a:pt x="776" y="1"/>
                      <a:pt x="772" y="1"/>
                      <a:pt x="769" y="1"/>
                    </a:cubicBezTo>
                    <a:cubicBezTo>
                      <a:pt x="265" y="13"/>
                      <a:pt x="0" y="795"/>
                      <a:pt x="164" y="1311"/>
                    </a:cubicBezTo>
                    <a:cubicBezTo>
                      <a:pt x="340" y="1828"/>
                      <a:pt x="1563" y="4083"/>
                      <a:pt x="1563" y="4083"/>
                    </a:cubicBezTo>
                    <a:lnTo>
                      <a:pt x="1664" y="4713"/>
                    </a:lnTo>
                    <a:lnTo>
                      <a:pt x="1777" y="3995"/>
                    </a:lnTo>
                    <a:lnTo>
                      <a:pt x="1424" y="895"/>
                    </a:lnTo>
                    <a:cubicBezTo>
                      <a:pt x="1424" y="895"/>
                      <a:pt x="1275" y="1"/>
                      <a:pt x="77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00" name="Google Shape;700;p47"/>
          <p:cNvSpPr/>
          <p:nvPr/>
        </p:nvSpPr>
        <p:spPr>
          <a:xfrm>
            <a:off x="1599975" y="4470875"/>
            <a:ext cx="757200" cy="97800"/>
          </a:xfrm>
          <a:prstGeom prst="ellipse">
            <a:avLst/>
          </a:prstGeom>
          <a:solidFill>
            <a:srgbClr val="000000">
              <a:alpha val="3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47"/>
          <p:cNvSpPr/>
          <p:nvPr/>
        </p:nvSpPr>
        <p:spPr>
          <a:xfrm>
            <a:off x="4961263" y="1698915"/>
            <a:ext cx="849480" cy="1012379"/>
          </a:xfrm>
          <a:custGeom>
            <a:rect b="b" l="l" r="r" t="t"/>
            <a:pathLst>
              <a:path extrusionOk="0" h="19359" w="16244">
                <a:moveTo>
                  <a:pt x="8203" y="1"/>
                </a:moveTo>
                <a:cubicBezTo>
                  <a:pt x="6911" y="1"/>
                  <a:pt x="5464" y="522"/>
                  <a:pt x="3882" y="1566"/>
                </a:cubicBezTo>
                <a:cubicBezTo>
                  <a:pt x="3214" y="1994"/>
                  <a:pt x="2571" y="2524"/>
                  <a:pt x="1941" y="3141"/>
                </a:cubicBezTo>
                <a:cubicBezTo>
                  <a:pt x="1324" y="3746"/>
                  <a:pt x="669" y="4489"/>
                  <a:pt x="1" y="5359"/>
                </a:cubicBezTo>
                <a:lnTo>
                  <a:pt x="2218" y="8736"/>
                </a:lnTo>
                <a:cubicBezTo>
                  <a:pt x="2634" y="7778"/>
                  <a:pt x="3113" y="6972"/>
                  <a:pt x="3630" y="6291"/>
                </a:cubicBezTo>
                <a:cubicBezTo>
                  <a:pt x="4134" y="5611"/>
                  <a:pt x="4688" y="5069"/>
                  <a:pt x="5268" y="4691"/>
                </a:cubicBezTo>
                <a:cubicBezTo>
                  <a:pt x="5804" y="4341"/>
                  <a:pt x="6302" y="4162"/>
                  <a:pt x="6778" y="4162"/>
                </a:cubicBezTo>
                <a:cubicBezTo>
                  <a:pt x="6851" y="4162"/>
                  <a:pt x="6923" y="4166"/>
                  <a:pt x="6994" y="4174"/>
                </a:cubicBezTo>
                <a:cubicBezTo>
                  <a:pt x="7511" y="4237"/>
                  <a:pt x="7939" y="4514"/>
                  <a:pt x="8267" y="5006"/>
                </a:cubicBezTo>
                <a:cubicBezTo>
                  <a:pt x="8494" y="5346"/>
                  <a:pt x="8607" y="5737"/>
                  <a:pt x="8632" y="6190"/>
                </a:cubicBezTo>
                <a:cubicBezTo>
                  <a:pt x="8658" y="6644"/>
                  <a:pt x="8595" y="7186"/>
                  <a:pt x="8431" y="7828"/>
                </a:cubicBezTo>
                <a:lnTo>
                  <a:pt x="8153" y="8900"/>
                </a:lnTo>
                <a:cubicBezTo>
                  <a:pt x="7851" y="10097"/>
                  <a:pt x="7738" y="11004"/>
                  <a:pt x="7801" y="11621"/>
                </a:cubicBezTo>
                <a:cubicBezTo>
                  <a:pt x="7851" y="12226"/>
                  <a:pt x="8078" y="12831"/>
                  <a:pt x="8468" y="13411"/>
                </a:cubicBezTo>
                <a:lnTo>
                  <a:pt x="8809" y="13940"/>
                </a:lnTo>
                <a:lnTo>
                  <a:pt x="12690" y="11394"/>
                </a:lnTo>
                <a:lnTo>
                  <a:pt x="12375" y="10916"/>
                </a:lnTo>
                <a:cubicBezTo>
                  <a:pt x="12161" y="10588"/>
                  <a:pt x="12047" y="10248"/>
                  <a:pt x="12022" y="9882"/>
                </a:cubicBezTo>
                <a:cubicBezTo>
                  <a:pt x="11997" y="9517"/>
                  <a:pt x="12072" y="8950"/>
                  <a:pt x="12274" y="8181"/>
                </a:cubicBezTo>
                <a:lnTo>
                  <a:pt x="12564" y="7123"/>
                </a:lnTo>
                <a:cubicBezTo>
                  <a:pt x="12816" y="6039"/>
                  <a:pt x="12904" y="5132"/>
                  <a:pt x="12816" y="4401"/>
                </a:cubicBezTo>
                <a:cubicBezTo>
                  <a:pt x="12728" y="3658"/>
                  <a:pt x="12463" y="2939"/>
                  <a:pt x="11997" y="2234"/>
                </a:cubicBezTo>
                <a:cubicBezTo>
                  <a:pt x="11102" y="860"/>
                  <a:pt x="9955" y="129"/>
                  <a:pt x="8582" y="16"/>
                </a:cubicBezTo>
                <a:cubicBezTo>
                  <a:pt x="8457" y="6"/>
                  <a:pt x="8331" y="1"/>
                  <a:pt x="8203" y="1"/>
                </a:cubicBezTo>
                <a:close/>
                <a:moveTo>
                  <a:pt x="13736" y="12982"/>
                </a:moveTo>
                <a:lnTo>
                  <a:pt x="9855" y="15528"/>
                </a:lnTo>
                <a:lnTo>
                  <a:pt x="12362" y="19358"/>
                </a:lnTo>
                <a:lnTo>
                  <a:pt x="16243" y="16813"/>
                </a:lnTo>
                <a:lnTo>
                  <a:pt x="13736" y="12982"/>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ritical Thinking Lesson by Slidego">
  <a:themeElements>
    <a:clrScheme name="Simple Light">
      <a:dk1>
        <a:srgbClr val="4166B7"/>
      </a:dk1>
      <a:lt1>
        <a:srgbClr val="FFFFFF"/>
      </a:lt1>
      <a:dk2>
        <a:srgbClr val="595959"/>
      </a:dk2>
      <a:lt2>
        <a:srgbClr val="EEEEEE"/>
      </a:lt2>
      <a:accent1>
        <a:srgbClr val="FA8152"/>
      </a:accent1>
      <a:accent2>
        <a:srgbClr val="F0CF36"/>
      </a:accent2>
      <a:accent3>
        <a:srgbClr val="4166B7"/>
      </a:accent3>
      <a:accent4>
        <a:srgbClr val="FA8152"/>
      </a:accent4>
      <a:accent5>
        <a:srgbClr val="F0CF36"/>
      </a:accent5>
      <a:accent6>
        <a:srgbClr val="4166B7"/>
      </a:accent6>
      <a:hlink>
        <a:srgbClr val="4166B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