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9"/>
  </p:notesMasterIdLst>
  <p:sldIdLst>
    <p:sldId id="262" r:id="rId2"/>
    <p:sldId id="257" r:id="rId3"/>
    <p:sldId id="263" r:id="rId4"/>
    <p:sldId id="260" r:id="rId5"/>
    <p:sldId id="264" r:id="rId6"/>
    <p:sldId id="265" r:id="rId7"/>
    <p:sldId id="259" r:id="rId8"/>
  </p:sldIdLst>
  <p:sldSz cx="12192000" cy="6858000"/>
  <p:notesSz cx="6858000" cy="9144000"/>
  <p:embeddedFontLst>
    <p:embeddedFont>
      <p:font typeface="Arial Black" panose="020B0604020202020204" pitchFamily="34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w Cen MT" panose="020B0602020104020603" pitchFamily="34" charset="77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3"/>
    <p:restoredTop sz="94694"/>
  </p:normalViewPr>
  <p:slideViewPr>
    <p:cSldViewPr snapToGrid="0" snapToObjects="1">
      <p:cViewPr varScale="1">
        <p:scale>
          <a:sx n="86" d="100"/>
          <a:sy n="86" d="100"/>
        </p:scale>
        <p:origin x="240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8" name="Google Shape;2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1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3694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176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6451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553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5318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3445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4913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038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8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44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2179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8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6866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1637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5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9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551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4796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C137429-1842-8B4F-AFE3-545E5FA9929F}" type="datetimeFigureOut">
              <a:rPr lang="en-US" smtClean="0"/>
              <a:t>2/3/22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52C44B6-D5B1-5E4D-9E67-16F27D82D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9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nationallouisuniv.padlet.org/mwesley/wgdbx8uecuibjoxw" TargetMode="Externa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wesley@nl.edu" TargetMode="External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40D33-D338-A847-9364-276721C80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padlet</a:t>
            </a:r>
            <a:r>
              <a:rPr lang="en-US" dirty="0"/>
              <a:t> for your classroom</a:t>
            </a:r>
          </a:p>
        </p:txBody>
      </p:sp>
      <p:pic>
        <p:nvPicPr>
          <p:cNvPr id="5" name="Picture 4" descr="A computer with a cartoon character on the screen&#10;&#10;Description automatically generated with medium confidence">
            <a:extLst>
              <a:ext uri="{FF2B5EF4-FFF2-40B4-BE49-F238E27FC236}">
                <a16:creationId xmlns:a16="http://schemas.microsoft.com/office/drawing/2014/main" id="{E82B4B01-CE2E-934E-8D8B-29E0AEFAB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56" y="2028727"/>
            <a:ext cx="3411667" cy="3411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98681F-0E3C-FF45-89D9-BC4BFD3B1549}"/>
              </a:ext>
            </a:extLst>
          </p:cNvPr>
          <p:cNvSpPr txBox="1"/>
          <p:nvPr/>
        </p:nvSpPr>
        <p:spPr>
          <a:xfrm>
            <a:off x="1090978" y="5440394"/>
            <a:ext cx="62683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chemeClr val="accent1">
                    <a:lumMod val="50000"/>
                  </a:schemeClr>
                </a:solidFill>
              </a:rPr>
              <a:t>Dr. Martin Cortez Wesley</a:t>
            </a:r>
          </a:p>
          <a:p>
            <a:r>
              <a:rPr lang="en-US" sz="1600" dirty="0">
                <a:solidFill>
                  <a:srgbClr val="0070C0"/>
                </a:solidFill>
              </a:rPr>
              <a:t>Professor for Florida Online Counseling Programs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A9EE8781-EC87-1C46-B327-EF9678F04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844" y="573797"/>
            <a:ext cx="52959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</a:pPr>
            <a:r>
              <a:rPr lang="en-US" dirty="0"/>
              <a:t>Agenda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F52D5-3CFE-534C-8337-9E03E6E06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to </a:t>
            </a:r>
            <a:r>
              <a:rPr lang="en-US" dirty="0" err="1"/>
              <a:t>padlet</a:t>
            </a:r>
            <a:r>
              <a:rPr lang="en-US" dirty="0"/>
              <a:t> for remote teaching</a:t>
            </a:r>
          </a:p>
          <a:p>
            <a:r>
              <a:rPr lang="en-US" dirty="0"/>
              <a:t>Purpose </a:t>
            </a:r>
          </a:p>
          <a:p>
            <a:r>
              <a:rPr lang="en-US" dirty="0"/>
              <a:t>Basics of making a </a:t>
            </a:r>
            <a:r>
              <a:rPr lang="en-US" dirty="0" err="1"/>
              <a:t>padlet</a:t>
            </a:r>
            <a:endParaRPr lang="en-US" dirty="0"/>
          </a:p>
          <a:p>
            <a:r>
              <a:rPr lang="en-US" dirty="0"/>
              <a:t>Ways to use it in the classroom</a:t>
            </a:r>
          </a:p>
          <a:p>
            <a:r>
              <a:rPr lang="en-US" dirty="0"/>
              <a:t>Examples of projects</a:t>
            </a:r>
          </a:p>
          <a:p>
            <a:r>
              <a:rPr lang="en-US" dirty="0"/>
              <a:t>Sharing and taking a test drive</a:t>
            </a:r>
          </a:p>
          <a:p>
            <a:r>
              <a:rPr lang="en-US" dirty="0"/>
              <a:t>Q and 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CA88035E-EF39-2D45-8AD3-A5EBF3C09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981" y="714344"/>
            <a:ext cx="5054600" cy="505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AD7D4-366B-CF40-86E4-CB669C24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padlet</a:t>
            </a:r>
            <a:r>
              <a:rPr lang="en-US" dirty="0"/>
              <a:t>? Purpose?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D9595-A59D-2544-BCFD-15837F9DA7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Padlet is an interactive online bulletin board where students can post an array of different types of content and then see what their classmates are doing in real time. </a:t>
            </a:r>
          </a:p>
          <a:p>
            <a:r>
              <a:rPr lang="en-US" dirty="0"/>
              <a:t>When teaching online, it’s important to create opportunities for students to feel like they're still part of a community, even if that's only existing in a digital space.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359B15-9ACC-534D-AD25-6AE0BF28793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Padlet offers free version, but it is limited to three </a:t>
            </a:r>
            <a:r>
              <a:rPr lang="en-US" dirty="0" err="1"/>
              <a:t>padlets</a:t>
            </a:r>
            <a:endParaRPr lang="en-US" dirty="0"/>
          </a:p>
          <a:p>
            <a:r>
              <a:rPr lang="en-US" dirty="0"/>
              <a:t>A pro version is worth it if you are using in regularly. </a:t>
            </a:r>
          </a:p>
          <a:p>
            <a:r>
              <a:rPr lang="en-US" dirty="0"/>
              <a:t>Offers some great templates for different projects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769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CA818-4877-F646-B7DA-004CB2FF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Padlet ideas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C0130-7EC4-AC4A-830B-5C3B06548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Brainstorming and sharing ideas </a:t>
            </a:r>
          </a:p>
          <a:p>
            <a:r>
              <a:rPr lang="en-US" dirty="0"/>
              <a:t>Mind mapping in the classroom</a:t>
            </a:r>
          </a:p>
          <a:p>
            <a:r>
              <a:rPr lang="en-US" dirty="0"/>
              <a:t>Surveys and voting of these ideas, posters, photos and much more</a:t>
            </a:r>
          </a:p>
          <a:p>
            <a:r>
              <a:rPr lang="en-US" dirty="0"/>
              <a:t>School and Classroom announcements</a:t>
            </a:r>
          </a:p>
          <a:p>
            <a:r>
              <a:rPr lang="en-US" dirty="0"/>
              <a:t>Book Reviews and Discussions</a:t>
            </a:r>
          </a:p>
          <a:p>
            <a:r>
              <a:rPr lang="en-US" dirty="0"/>
              <a:t>Thank you walls </a:t>
            </a:r>
          </a:p>
          <a:p>
            <a:r>
              <a:rPr lang="en-US" dirty="0"/>
              <a:t>Collaborative posters</a:t>
            </a:r>
          </a:p>
          <a:p>
            <a:r>
              <a:rPr lang="en-US" dirty="0"/>
              <a:t>Student Projects or portfolios</a:t>
            </a:r>
          </a:p>
          <a:p>
            <a:endParaRPr lang="en-US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EA405A94-BA46-0149-8D34-7CD0D9AA6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876" y="307850"/>
            <a:ext cx="5461094" cy="54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7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F4EB-A05B-4F42-A57C-36C4C91A7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a look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93C33-589E-C54C-A063-E1879C20A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dashboard</a:t>
            </a:r>
          </a:p>
          <a:p>
            <a:r>
              <a:rPr lang="en-US" dirty="0"/>
              <a:t>Make a </a:t>
            </a:r>
            <a:r>
              <a:rPr lang="en-US" dirty="0" err="1"/>
              <a:t>padlet</a:t>
            </a:r>
            <a:r>
              <a:rPr lang="en-US" dirty="0"/>
              <a:t> and choosing a template</a:t>
            </a:r>
          </a:p>
          <a:p>
            <a:pPr lvl="1"/>
            <a:r>
              <a:rPr lang="en-US" dirty="0"/>
              <a:t>Brainstorming type Templates</a:t>
            </a:r>
          </a:p>
          <a:p>
            <a:pPr lvl="2"/>
            <a:r>
              <a:rPr lang="en-US" dirty="0"/>
              <a:t>Wall, Stream, grid, shelf</a:t>
            </a:r>
          </a:p>
          <a:p>
            <a:pPr lvl="1"/>
            <a:r>
              <a:rPr lang="en-US" dirty="0"/>
              <a:t>Project specific</a:t>
            </a:r>
          </a:p>
          <a:p>
            <a:pPr lvl="2"/>
            <a:r>
              <a:rPr lang="en-US" dirty="0"/>
              <a:t>International Map</a:t>
            </a:r>
          </a:p>
          <a:p>
            <a:pPr lvl="2"/>
            <a:r>
              <a:rPr lang="en-US" dirty="0"/>
              <a:t>Canvas – using connections, great for mind mapping </a:t>
            </a:r>
          </a:p>
          <a:p>
            <a:pPr lvl="2"/>
            <a:r>
              <a:rPr lang="en-US" dirty="0"/>
              <a:t>Timeline – great for reflective assignments. 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79EA6-2693-BE49-9231-57D7EACBCE0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New Padlet</a:t>
            </a:r>
          </a:p>
          <a:p>
            <a:r>
              <a:rPr lang="en-US" dirty="0"/>
              <a:t>Title and Description</a:t>
            </a:r>
          </a:p>
          <a:p>
            <a:r>
              <a:rPr lang="en-US" dirty="0"/>
              <a:t>Appearance settings</a:t>
            </a:r>
          </a:p>
          <a:p>
            <a:r>
              <a:rPr lang="en-US" dirty="0"/>
              <a:t>Address to share with others</a:t>
            </a:r>
          </a:p>
          <a:p>
            <a:r>
              <a:rPr lang="en-US" dirty="0"/>
              <a:t>Posting options</a:t>
            </a:r>
          </a:p>
          <a:p>
            <a:pPr lvl="1"/>
            <a:r>
              <a:rPr lang="en-US" dirty="0"/>
              <a:t>ATTRIBUTION</a:t>
            </a:r>
          </a:p>
          <a:p>
            <a:pPr lvl="1"/>
            <a:r>
              <a:rPr lang="en-US" dirty="0"/>
              <a:t>COMMENTS </a:t>
            </a:r>
          </a:p>
          <a:p>
            <a:pPr lvl="1"/>
            <a:r>
              <a:rPr lang="en-US" dirty="0"/>
              <a:t>REACTIONS</a:t>
            </a:r>
          </a:p>
          <a:p>
            <a:pPr lvl="2"/>
            <a:r>
              <a:rPr lang="en-US" dirty="0"/>
              <a:t>LIKE</a:t>
            </a:r>
          </a:p>
          <a:p>
            <a:pPr lvl="2"/>
            <a:r>
              <a:rPr lang="en-US" dirty="0"/>
              <a:t>VOTE</a:t>
            </a:r>
          </a:p>
          <a:p>
            <a:pPr lvl="2"/>
            <a:r>
              <a:rPr lang="en-US" dirty="0"/>
              <a:t>STAR</a:t>
            </a:r>
          </a:p>
          <a:p>
            <a:pPr lvl="2"/>
            <a:r>
              <a:rPr lang="en-US" dirty="0"/>
              <a:t>GRADE</a:t>
            </a:r>
          </a:p>
          <a:p>
            <a:r>
              <a:rPr lang="en-US" dirty="0"/>
              <a:t>SHARING AND EXPORTING</a:t>
            </a:r>
          </a:p>
        </p:txBody>
      </p:sp>
    </p:spTree>
    <p:extLst>
      <p:ext uri="{BB962C8B-B14F-4D97-AF65-F5344CB8AC3E}">
        <p14:creationId xmlns:p14="http://schemas.microsoft.com/office/powerpoint/2010/main" val="274194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A3A93-66A1-9449-8566-88139857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8FF1A-FFD9-274E-8698-711793B1B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Brainstorming for SMHCA</a:t>
            </a:r>
          </a:p>
          <a:p>
            <a:r>
              <a:rPr lang="en-US" dirty="0"/>
              <a:t>SHOW MAP ON Sexual attitudes</a:t>
            </a:r>
          </a:p>
          <a:p>
            <a:r>
              <a:rPr lang="en-US" dirty="0"/>
              <a:t>SHOW TWO STUDENT timeline PROJECTS</a:t>
            </a:r>
          </a:p>
          <a:p>
            <a:pPr lvl="1"/>
            <a:r>
              <a:rPr lang="en-US" dirty="0"/>
              <a:t>LAST LECTURE ASSIGNMENT</a:t>
            </a:r>
          </a:p>
          <a:p>
            <a:pPr lvl="2"/>
            <a:r>
              <a:rPr lang="en-US" dirty="0"/>
              <a:t>Randy </a:t>
            </a:r>
            <a:r>
              <a:rPr lang="en-US" dirty="0" err="1"/>
              <a:t>pausch</a:t>
            </a:r>
            <a:endParaRPr lang="en-US" dirty="0"/>
          </a:p>
          <a:p>
            <a:pPr lvl="1"/>
            <a:r>
              <a:rPr lang="en-US" dirty="0"/>
              <a:t>Show exporting options</a:t>
            </a:r>
          </a:p>
          <a:p>
            <a:r>
              <a:rPr lang="en-US" dirty="0"/>
              <a:t>SHOW – TURNING ON THE GAS</a:t>
            </a:r>
          </a:p>
          <a:p>
            <a:r>
              <a:rPr lang="en-US" dirty="0"/>
              <a:t>ALLOW ACCESS TO BRAKING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D8C43-CE4C-B94A-AB8D-69EA580C87D2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HOW TO ACCESS BRAKING PADLET</a:t>
            </a:r>
          </a:p>
          <a:p>
            <a:r>
              <a:rPr lang="en-US" dirty="0">
                <a:hlinkClick r:id="rId2"/>
              </a:rPr>
              <a:t>https://nationallouisuniv.padlet.org/mwesley/wgdbx8uecuibjoxw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FD53D8BD-A3AF-9D4D-9608-3B867C75E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040" y="3024266"/>
            <a:ext cx="3020518" cy="302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55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2B6328-5073-6442-971A-9C3134EA7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496" y="0"/>
            <a:ext cx="6512011" cy="65120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A7029-77F1-C946-BAA3-40B5B5630A3E}"/>
              </a:ext>
            </a:extLst>
          </p:cNvPr>
          <p:cNvSpPr txBox="1"/>
          <p:nvPr/>
        </p:nvSpPr>
        <p:spPr>
          <a:xfrm>
            <a:off x="8607972" y="5265683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3"/>
              </a:rPr>
              <a:t>mwesley@nl.edu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814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{AFA73971-CAF7-1845-8588-558F50CFE392}tf10001073</Template>
  <TotalTime>214</TotalTime>
  <Words>307</Words>
  <Application>Microsoft Macintosh PowerPoint</Application>
  <PresentationFormat>Widescreen</PresentationFormat>
  <Paragraphs>60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 Black</vt:lpstr>
      <vt:lpstr>Calibri</vt:lpstr>
      <vt:lpstr>Arial</vt:lpstr>
      <vt:lpstr>Tw Cen MT</vt:lpstr>
      <vt:lpstr>Droplet</vt:lpstr>
      <vt:lpstr>padlet for your classroom</vt:lpstr>
      <vt:lpstr>Agenda</vt:lpstr>
      <vt:lpstr>What is padlet? Purpose?</vt:lpstr>
      <vt:lpstr>Padlet ideas</vt:lpstr>
      <vt:lpstr>Taking a look</vt:lpstr>
      <vt:lpstr>Demonstration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Live-On-Line Instruction</dc:title>
  <cp:lastModifiedBy>Martin Wesley</cp:lastModifiedBy>
  <cp:revision>6</cp:revision>
  <dcterms:modified xsi:type="dcterms:W3CDTF">2022-02-03T18:27:29Z</dcterms:modified>
</cp:coreProperties>
</file>