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98" r:id="rId4"/>
    <p:sldMasterId id="2147483699" r:id="rId5"/>
    <p:sldMasterId id="2147483700" r:id="rId6"/>
    <p:sldMasterId id="2147483701"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Lst>
  <p:sldSz cy="6858000" cx="12192000"/>
  <p:notesSz cx="6858000" cy="9144000"/>
  <p:embeddedFontLst>
    <p:embeddedFont>
      <p:font typeface="Amatic SC"/>
      <p:regular r:id="rId55"/>
      <p:bold r:id="rId56"/>
    </p:embeddedFont>
    <p:embeddedFont>
      <p:font typeface="Source Code Pro"/>
      <p:regular r:id="rId57"/>
      <p:bold r:id="rId58"/>
      <p:italic r:id="rId59"/>
      <p:boldItalic r:id="rId60"/>
    </p:embeddedFont>
    <p:embeddedFont>
      <p:font typeface="Arial Black"/>
      <p:regular r:id="rId61"/>
    </p:embeddedFont>
    <p:embeddedFont>
      <p:font typeface="Kalam"/>
      <p:regular r:id="rId62"/>
      <p:bold r:id="rId6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FCF99AC-567D-44B9-A662-B3E4BF2DE220}">
  <a:tblStyle styleId="{CFCF99AC-567D-44B9-A662-B3E4BF2DE220}"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62" Type="http://schemas.openxmlformats.org/officeDocument/2006/relationships/font" Target="fonts/Kalam-regular.fntdata"/><Relationship Id="rId61" Type="http://schemas.openxmlformats.org/officeDocument/2006/relationships/font" Target="fonts/ArialBlack-regular.fntdata"/><Relationship Id="rId20" Type="http://schemas.openxmlformats.org/officeDocument/2006/relationships/slide" Target="slides/slide12.xml"/><Relationship Id="rId63" Type="http://schemas.openxmlformats.org/officeDocument/2006/relationships/font" Target="fonts/Kalam-bold.fntdata"/><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60" Type="http://schemas.openxmlformats.org/officeDocument/2006/relationships/font" Target="fonts/SourceCodePro-boldItalic.fntdata"/><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11" Type="http://schemas.openxmlformats.org/officeDocument/2006/relationships/slide" Target="slides/slide3.xml"/><Relationship Id="rId55" Type="http://schemas.openxmlformats.org/officeDocument/2006/relationships/font" Target="fonts/AmaticSC-regular.fntdata"/><Relationship Id="rId10" Type="http://schemas.openxmlformats.org/officeDocument/2006/relationships/slide" Target="slides/slide2.xml"/><Relationship Id="rId54" Type="http://schemas.openxmlformats.org/officeDocument/2006/relationships/slide" Target="slides/slide46.xml"/><Relationship Id="rId13" Type="http://schemas.openxmlformats.org/officeDocument/2006/relationships/slide" Target="slides/slide5.xml"/><Relationship Id="rId57" Type="http://schemas.openxmlformats.org/officeDocument/2006/relationships/font" Target="fonts/SourceCodePro-regular.fntdata"/><Relationship Id="rId12" Type="http://schemas.openxmlformats.org/officeDocument/2006/relationships/slide" Target="slides/slide4.xml"/><Relationship Id="rId56" Type="http://schemas.openxmlformats.org/officeDocument/2006/relationships/font" Target="fonts/AmaticSC-bold.fntdata"/><Relationship Id="rId15" Type="http://schemas.openxmlformats.org/officeDocument/2006/relationships/slide" Target="slides/slide7.xml"/><Relationship Id="rId59" Type="http://schemas.openxmlformats.org/officeDocument/2006/relationships/font" Target="fonts/SourceCodePro-italic.fntdata"/><Relationship Id="rId14" Type="http://schemas.openxmlformats.org/officeDocument/2006/relationships/slide" Target="slides/slide6.xml"/><Relationship Id="rId58" Type="http://schemas.openxmlformats.org/officeDocument/2006/relationships/font" Target="fonts/SourceCodePro-bold.fntdata"/><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10c282f49b0_0_9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9" name="Google Shape;339;g10c282f49b0_0_99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10c282f49b0_0_1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10c282f49b0_0_12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g10c282f49b0_0_12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eafea5d5eb_0_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eafea5d5eb_0_5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3" name="Google Shape;353;geafea5d5eb_0_5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10c282f49b0_0_1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10c282f49b0_0_16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 name="Google Shape;361;g10c282f49b0_0_16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10c282f49b0_0_1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10c282f49b0_0_13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9" name="Google Shape;369;g10c282f49b0_0_13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10c282f49b0_0_7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10c282f49b0_0_71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 name="Google Shape;376;g10c282f49b0_0_71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10c282f49b0_0_1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10c282f49b0_0_14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4" name="Google Shape;384;g10c282f49b0_0_14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10c282f49b0_0_1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10c282f49b0_0_15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g10c282f49b0_0_15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eafea5d5eb_0_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eafea5d5eb_0_4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8" name="Google Shape;398;geafea5d5eb_0_4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10c282f49b0_0_5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10c282f49b0_0_55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5" name="Google Shape;405;g10c282f49b0_0_55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10c282f49b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10c282f49b0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1" name="Google Shape;281;g10c282f49b0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eafea5d5eb_0_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13" name="Google Shape;413;geafea5d5eb_0_3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4" name="Google Shape;414;geafea5d5eb_0_3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10c282f49b0_0_8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10c282f49b0_0_86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2" name="Google Shape;422;g10c282f49b0_0_86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e88a135e16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29" name="Google Shape;429;ge88a135e16_0_1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0" name="Google Shape;430;ge88a135e16_0_1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e88a135e16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36" name="Google Shape;436;ge88a135e16_0_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7" name="Google Shape;437;ge88a135e16_0_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10c282f49b0_0_4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43" name="Google Shape;443;g10c282f49b0_0_40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t/>
            </a:r>
            <a:endParaRPr/>
          </a:p>
        </p:txBody>
      </p:sp>
      <p:sp>
        <p:nvSpPr>
          <p:cNvPr id="444" name="Google Shape;444;g10c282f49b0_0_40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eafea5d5eb_0_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eafea5d5eb_0_4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geafea5d5eb_0_4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10c282f49b0_0_9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58" name="Google Shape;458;g10c282f49b0_0_99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9" name="Google Shape;459;g10c282f49b0_0_99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eafea5d5eb_0_1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66" name="Google Shape;466;geafea5d5eb_0_18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7" name="Google Shape;467;geafea5d5eb_0_18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e88a135e16_0_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73" name="Google Shape;473;ge88a135e16_0_5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4" name="Google Shape;474;ge88a135e16_0_5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ef92d4ad60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80" name="Google Shape;480;gef92d4ad60_0_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1" name="Google Shape;481;gef92d4ad60_0_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10c282f49b0_0_1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10c282f49b0_0_11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8" name="Google Shape;288;g10c282f49b0_0_11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10c282f49b0_0_1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86" name="Google Shape;486;g10c282f49b0_0_17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7" name="Google Shape;487;g10c282f49b0_0_17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2" name="Google Shape;49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10c282f49b0_0_1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99" name="Google Shape;499;g10c282f49b0_0_16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0" name="Google Shape;500;g10c282f49b0_0_16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10c282f49b0_0_41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g10c282f49b0_0_4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eafea5d5eb_0_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11" name="Google Shape;511;geafea5d5eb_0_6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2" name="Google Shape;512;geafea5d5eb_0_6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gec5564ba0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18" name="Google Shape;518;gec5564ba07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9" name="Google Shape;519;gec5564ba07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eafea5d5eb_0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26" name="Google Shape;526;geafea5d5eb_0_1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7" name="Google Shape;527;geafea5d5eb_0_1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geafea5d5eb_0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34" name="Google Shape;534;geafea5d5eb_0_2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5" name="Google Shape;535;geafea5d5eb_0_2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ge88a135e16_0_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43" name="Google Shape;543;ge88a135e16_0_3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4" name="Google Shape;544;ge88a135e16_0_3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e88a135e16_0_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50" name="Google Shape;550;ge88a135e16_0_4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1" name="Google Shape;551;ge88a135e16_0_4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10c282f49b0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10c282f49b0_0_1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6" name="Google Shape;296;g10c282f49b0_0_1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geafea5d5eb_0_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58" name="Google Shape;558;geafea5d5eb_0_9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9" name="Google Shape;559;geafea5d5eb_0_9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eb63906241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7" name="Google Shape;567;geb63906241_0_8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eb63906241_0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3" name="Google Shape;573;geb63906241_0_17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geafea5d5eb_0_1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79" name="Google Shape;579;geafea5d5eb_0_15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0" name="Google Shape;580;geafea5d5eb_0_15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geafea5d5eb_0_1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87" name="Google Shape;587;geafea5d5eb_0_16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8" name="Google Shape;588;geafea5d5eb_0_16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eafea5d5eb_0_1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95" name="Google Shape;595;geafea5d5eb_0_14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6" name="Google Shape;596;geafea5d5eb_0_14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geafea5d5eb_0_1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03" name="Google Shape;603;geafea5d5eb_0_11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4" name="Google Shape;604;geafea5d5eb_0_11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10c282f49b0_0_2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 name="Google Shape;303;g10c282f49b0_0_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10c282f49b0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10c282f49b0_0_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g10c282f49b0_0_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10c282f49b0_0_2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10c282f49b0_0_23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10c282f49b0_0_3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4" name="Google Shape;324;g10c282f49b0_0_35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10c282f49b0_0_9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10c282f49b0_0_9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2.png"/><Relationship Id="rId3"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 name="Shape 13"/>
        <p:cNvGrpSpPr/>
        <p:nvPr/>
      </p:nvGrpSpPr>
      <p:grpSpPr>
        <a:xfrm>
          <a:off x="0" y="0"/>
          <a:ext cx="0" cy="0"/>
          <a:chOff x="0" y="0"/>
          <a:chExt cx="0" cy="0"/>
        </a:xfrm>
      </p:grpSpPr>
      <p:pic>
        <p:nvPicPr>
          <p:cNvPr id="14" name="Google Shape;14;p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 name="Google Shape;15;p2"/>
          <p:cNvSpPr txBox="1"/>
          <p:nvPr>
            <p:ph type="ctrTitle"/>
          </p:nvPr>
        </p:nvSpPr>
        <p:spPr>
          <a:xfrm>
            <a:off x="432647" y="332392"/>
            <a:ext cx="4920791" cy="91623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lt1"/>
              </a:buClr>
              <a:buSzPts val="3200"/>
              <a:buFont typeface="Arial Black"/>
              <a:buNone/>
              <a:defRPr b="1" i="0" sz="3200">
                <a:solidFill>
                  <a:schemeClr val="lt1"/>
                </a:solidFill>
                <a:latin typeface="Arial Black"/>
                <a:ea typeface="Arial Black"/>
                <a:cs typeface="Arial Black"/>
                <a:sym typeface="Arial Blac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 name="Google Shape;16;p2"/>
          <p:cNvSpPr txBox="1"/>
          <p:nvPr>
            <p:ph idx="1" type="subTitle"/>
          </p:nvPr>
        </p:nvSpPr>
        <p:spPr>
          <a:xfrm>
            <a:off x="432646" y="1340152"/>
            <a:ext cx="4920791" cy="1521569"/>
          </a:xfrm>
          <a:prstGeom prst="rect">
            <a:avLst/>
          </a:prstGeom>
          <a:noFill/>
          <a:ln>
            <a:noFill/>
          </a:ln>
        </p:spPr>
        <p:txBody>
          <a:bodyPr anchorCtr="0" anchor="t" bIns="45700" lIns="91425" spcFirstLastPara="1" rIns="91425" wrap="square" tIns="45700">
            <a:normAutofit/>
          </a:bodyPr>
          <a:lstStyle>
            <a:lvl1pPr lvl="0" algn="l">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pic>
        <p:nvPicPr>
          <p:cNvPr id="17" name="Google Shape;17;p2"/>
          <p:cNvPicPr preferRelativeResize="0"/>
          <p:nvPr/>
        </p:nvPicPr>
        <p:blipFill rotWithShape="1">
          <a:blip r:embed="rId3">
            <a:alphaModFix/>
          </a:blip>
          <a:srcRect b="0" l="0" r="0" t="0"/>
          <a:stretch/>
        </p:blipFill>
        <p:spPr>
          <a:xfrm>
            <a:off x="331325" y="4935070"/>
            <a:ext cx="2640475" cy="914427"/>
          </a:xfrm>
          <a:prstGeom prst="rect">
            <a:avLst/>
          </a:prstGeom>
          <a:noFill/>
          <a:ln>
            <a:noFill/>
          </a:ln>
        </p:spPr>
      </p:pic>
      <p:sp>
        <p:nvSpPr>
          <p:cNvPr id="18" name="Google Shape;18;p2"/>
          <p:cNvSpPr/>
          <p:nvPr/>
        </p:nvSpPr>
        <p:spPr>
          <a:xfrm>
            <a:off x="11517301" y="6550535"/>
            <a:ext cx="372218"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200">
                <a:solidFill>
                  <a:schemeClr val="lt1"/>
                </a:solidFill>
                <a:latin typeface="Arial"/>
                <a:ea typeface="Arial"/>
                <a:cs typeface="Arial"/>
                <a:sym typeface="Arial"/>
              </a:rPr>
              <a:t>‹#›</a:t>
            </a:fld>
            <a:endParaRPr sz="1200">
              <a:solidFill>
                <a:schemeClr val="lt1"/>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1"/>
          <p:cNvSpPr txBox="1"/>
          <p:nvPr>
            <p:ph type="title"/>
          </p:nvPr>
        </p:nvSpPr>
        <p:spPr>
          <a:xfrm>
            <a:off x="1171022" y="223284"/>
            <a:ext cx="3932237" cy="95693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1"/>
          <p:cNvSpPr/>
          <p:nvPr>
            <p:ph idx="2" type="pic"/>
          </p:nvPr>
        </p:nvSpPr>
        <p:spPr>
          <a:xfrm>
            <a:off x="5323258" y="229819"/>
            <a:ext cx="6172200" cy="4873625"/>
          </a:xfrm>
          <a:prstGeom prst="rect">
            <a:avLst/>
          </a:prstGeom>
          <a:noFill/>
          <a:ln>
            <a:noFill/>
          </a:ln>
        </p:spPr>
      </p:sp>
      <p:sp>
        <p:nvSpPr>
          <p:cNvPr id="64" name="Google Shape;64;p11"/>
          <p:cNvSpPr txBox="1"/>
          <p:nvPr>
            <p:ph idx="1" type="body"/>
          </p:nvPr>
        </p:nvSpPr>
        <p:spPr>
          <a:xfrm>
            <a:off x="1171021" y="1291856"/>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1"/>
          <p:cNvSpPr/>
          <p:nvPr/>
        </p:nvSpPr>
        <p:spPr>
          <a:xfrm>
            <a:off x="0" y="0"/>
            <a:ext cx="8128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66" name="Google Shape;66;p11"/>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7" name="Shape 67"/>
        <p:cNvGrpSpPr/>
        <p:nvPr/>
      </p:nvGrpSpPr>
      <p:grpSpPr>
        <a:xfrm>
          <a:off x="0" y="0"/>
          <a:ext cx="0" cy="0"/>
          <a:chOff x="0" y="0"/>
          <a:chExt cx="0" cy="0"/>
        </a:xfrm>
      </p:grpSpPr>
      <p:sp>
        <p:nvSpPr>
          <p:cNvPr id="68" name="Google Shape;68;p12"/>
          <p:cNvSpPr txBox="1"/>
          <p:nvPr>
            <p:ph type="title"/>
          </p:nvPr>
        </p:nvSpPr>
        <p:spPr>
          <a:xfrm>
            <a:off x="1106555" y="258800"/>
            <a:ext cx="10515600" cy="62370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12"/>
          <p:cNvSpPr txBox="1"/>
          <p:nvPr>
            <p:ph idx="1" type="body"/>
          </p:nvPr>
        </p:nvSpPr>
        <p:spPr>
          <a:xfrm rot="5400000">
            <a:off x="4188686" y="-2075213"/>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 name="Google Shape;70;p12"/>
          <p:cNvSpPr/>
          <p:nvPr/>
        </p:nvSpPr>
        <p:spPr>
          <a:xfrm>
            <a:off x="0" y="0"/>
            <a:ext cx="8128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71" name="Google Shape;71;p12"/>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2" name="Shape 72"/>
        <p:cNvGrpSpPr/>
        <p:nvPr/>
      </p:nvGrpSpPr>
      <p:grpSpPr>
        <a:xfrm>
          <a:off x="0" y="0"/>
          <a:ext cx="0" cy="0"/>
          <a:chOff x="0" y="0"/>
          <a:chExt cx="0" cy="0"/>
        </a:xfrm>
      </p:grpSpPr>
      <p:sp>
        <p:nvSpPr>
          <p:cNvPr id="73" name="Google Shape;73;p13"/>
          <p:cNvSpPr txBox="1"/>
          <p:nvPr>
            <p:ph type="title"/>
          </p:nvPr>
        </p:nvSpPr>
        <p:spPr>
          <a:xfrm rot="5400000">
            <a:off x="8255068" y="2859573"/>
            <a:ext cx="5811838" cy="82294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3"/>
          <p:cNvSpPr txBox="1"/>
          <p:nvPr>
            <p:ph idx="1" type="body"/>
          </p:nvPr>
        </p:nvSpPr>
        <p:spPr>
          <a:xfrm rot="5400000">
            <a:off x="3862629"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13"/>
          <p:cNvSpPr/>
          <p:nvPr/>
        </p:nvSpPr>
        <p:spPr>
          <a:xfrm>
            <a:off x="0" y="0"/>
            <a:ext cx="8128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76" name="Google Shape;76;p13"/>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1" name="Shape 81"/>
        <p:cNvGrpSpPr/>
        <p:nvPr/>
      </p:nvGrpSpPr>
      <p:grpSpPr>
        <a:xfrm>
          <a:off x="0" y="0"/>
          <a:ext cx="0" cy="0"/>
          <a:chOff x="0" y="0"/>
          <a:chExt cx="0" cy="0"/>
        </a:xfrm>
      </p:grpSpPr>
      <p:pic>
        <p:nvPicPr>
          <p:cNvPr id="82" name="Google Shape;82;p1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83" name="Google Shape;83;p15"/>
          <p:cNvSpPr txBox="1"/>
          <p:nvPr>
            <p:ph type="ctrTitle"/>
          </p:nvPr>
        </p:nvSpPr>
        <p:spPr>
          <a:xfrm>
            <a:off x="358219" y="933826"/>
            <a:ext cx="4920900" cy="2387700"/>
          </a:xfrm>
          <a:prstGeom prst="rect">
            <a:avLst/>
          </a:prstGeom>
          <a:noFill/>
          <a:ln>
            <a:noFill/>
          </a:ln>
        </p:spPr>
        <p:txBody>
          <a:bodyPr anchorCtr="0" anchor="t" bIns="45700" lIns="91425" spcFirstLastPara="1" rIns="91425" wrap="square" tIns="45700">
            <a:noAutofit/>
          </a:bodyPr>
          <a:lstStyle>
            <a:lvl1pPr lvl="0" rtl="0" algn="l">
              <a:lnSpc>
                <a:spcPct val="90000"/>
              </a:lnSpc>
              <a:spcBef>
                <a:spcPts val="0"/>
              </a:spcBef>
              <a:spcAft>
                <a:spcPts val="0"/>
              </a:spcAft>
              <a:buClr>
                <a:schemeClr val="lt1"/>
              </a:buClr>
              <a:buSzPts val="3600"/>
              <a:buFont typeface="Arial Black"/>
              <a:buNone/>
              <a:defRPr b="1" i="0" sz="3600">
                <a:solidFill>
                  <a:schemeClr val="lt1"/>
                </a:solidFill>
                <a:latin typeface="Arial Black"/>
                <a:ea typeface="Arial Black"/>
                <a:cs typeface="Arial Black"/>
                <a:sym typeface="Arial Black"/>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p:txBody>
      </p:sp>
      <p:sp>
        <p:nvSpPr>
          <p:cNvPr id="84" name="Google Shape;84;p15"/>
          <p:cNvSpPr txBox="1"/>
          <p:nvPr>
            <p:ph idx="1" type="subTitle"/>
          </p:nvPr>
        </p:nvSpPr>
        <p:spPr>
          <a:xfrm>
            <a:off x="358219" y="3413501"/>
            <a:ext cx="4920900" cy="1521600"/>
          </a:xfrm>
          <a:prstGeom prst="rect">
            <a:avLst/>
          </a:prstGeom>
          <a:noFill/>
          <a:ln>
            <a:noFill/>
          </a:ln>
        </p:spPr>
        <p:txBody>
          <a:bodyPr anchorCtr="0" anchor="t" bIns="45700" lIns="91425" spcFirstLastPara="1" rIns="91425" wrap="square" tIns="45700">
            <a:noAutofit/>
          </a:bodyPr>
          <a:lstStyle>
            <a:lvl1pPr lvl="0" rtl="0" algn="l">
              <a:lnSpc>
                <a:spcPct val="90000"/>
              </a:lnSpc>
              <a:spcBef>
                <a:spcPts val="1100"/>
              </a:spcBef>
              <a:spcAft>
                <a:spcPts val="0"/>
              </a:spcAft>
              <a:buClr>
                <a:schemeClr val="lt1"/>
              </a:buClr>
              <a:buSzPts val="2400"/>
              <a:buNone/>
              <a:defRPr sz="2400">
                <a:solidFill>
                  <a:schemeClr val="lt1"/>
                </a:solidFill>
              </a:defRPr>
            </a:lvl1pPr>
            <a:lvl2pPr lvl="1" rtl="0" algn="ctr">
              <a:lnSpc>
                <a:spcPct val="90000"/>
              </a:lnSpc>
              <a:spcBef>
                <a:spcPts val="500"/>
              </a:spcBef>
              <a:spcAft>
                <a:spcPts val="0"/>
              </a:spcAft>
              <a:buClr>
                <a:schemeClr val="dk1"/>
              </a:buClr>
              <a:buSzPts val="2000"/>
              <a:buNone/>
              <a:defRPr sz="2000"/>
            </a:lvl2pPr>
            <a:lvl3pPr lvl="2" rtl="0" algn="ctr">
              <a:lnSpc>
                <a:spcPct val="90000"/>
              </a:lnSpc>
              <a:spcBef>
                <a:spcPts val="500"/>
              </a:spcBef>
              <a:spcAft>
                <a:spcPts val="0"/>
              </a:spcAft>
              <a:buClr>
                <a:schemeClr val="dk1"/>
              </a:buClr>
              <a:buSzPts val="1900"/>
              <a:buNone/>
              <a:defRPr sz="1900"/>
            </a:lvl3pPr>
            <a:lvl4pPr lvl="3" rtl="0" algn="ctr">
              <a:lnSpc>
                <a:spcPct val="90000"/>
              </a:lnSpc>
              <a:spcBef>
                <a:spcPts val="500"/>
              </a:spcBef>
              <a:spcAft>
                <a:spcPts val="0"/>
              </a:spcAft>
              <a:buClr>
                <a:schemeClr val="dk1"/>
              </a:buClr>
              <a:buSzPts val="1600"/>
              <a:buNone/>
              <a:defRPr sz="1600"/>
            </a:lvl4pPr>
            <a:lvl5pPr lvl="4" rtl="0" algn="ctr">
              <a:lnSpc>
                <a:spcPct val="90000"/>
              </a:lnSpc>
              <a:spcBef>
                <a:spcPts val="500"/>
              </a:spcBef>
              <a:spcAft>
                <a:spcPts val="0"/>
              </a:spcAft>
              <a:buClr>
                <a:schemeClr val="dk1"/>
              </a:buClr>
              <a:buSzPts val="1600"/>
              <a:buNone/>
              <a:defRPr sz="1600"/>
            </a:lvl5pPr>
            <a:lvl6pPr lvl="5" rtl="0" algn="ctr">
              <a:lnSpc>
                <a:spcPct val="90000"/>
              </a:lnSpc>
              <a:spcBef>
                <a:spcPts val="500"/>
              </a:spcBef>
              <a:spcAft>
                <a:spcPts val="0"/>
              </a:spcAft>
              <a:buClr>
                <a:schemeClr val="dk1"/>
              </a:buClr>
              <a:buSzPts val="1600"/>
              <a:buNone/>
              <a:defRPr sz="1600"/>
            </a:lvl6pPr>
            <a:lvl7pPr lvl="6" rtl="0" algn="ctr">
              <a:lnSpc>
                <a:spcPct val="90000"/>
              </a:lnSpc>
              <a:spcBef>
                <a:spcPts val="500"/>
              </a:spcBef>
              <a:spcAft>
                <a:spcPts val="0"/>
              </a:spcAft>
              <a:buClr>
                <a:schemeClr val="dk1"/>
              </a:buClr>
              <a:buSzPts val="1600"/>
              <a:buNone/>
              <a:defRPr sz="1600"/>
            </a:lvl7pPr>
            <a:lvl8pPr lvl="7" rtl="0" algn="ctr">
              <a:lnSpc>
                <a:spcPct val="90000"/>
              </a:lnSpc>
              <a:spcBef>
                <a:spcPts val="500"/>
              </a:spcBef>
              <a:spcAft>
                <a:spcPts val="0"/>
              </a:spcAft>
              <a:buClr>
                <a:schemeClr val="dk1"/>
              </a:buClr>
              <a:buSzPts val="1600"/>
              <a:buNone/>
              <a:defRPr sz="1600"/>
            </a:lvl8pPr>
            <a:lvl9pPr lvl="8" rtl="0" algn="ctr">
              <a:lnSpc>
                <a:spcPct val="90000"/>
              </a:lnSpc>
              <a:spcBef>
                <a:spcPts val="500"/>
              </a:spcBef>
              <a:spcAft>
                <a:spcPts val="0"/>
              </a:spcAft>
              <a:buClr>
                <a:schemeClr val="dk1"/>
              </a:buClr>
              <a:buSzPts val="1600"/>
              <a:buNone/>
              <a:defRPr sz="1600"/>
            </a:lvl9pPr>
          </a:lstStyle>
          <a:p/>
        </p:txBody>
      </p:sp>
      <p:pic>
        <p:nvPicPr>
          <p:cNvPr id="85" name="Google Shape;85;p15"/>
          <p:cNvPicPr preferRelativeResize="0"/>
          <p:nvPr/>
        </p:nvPicPr>
        <p:blipFill rotWithShape="1">
          <a:blip r:embed="rId3">
            <a:alphaModFix/>
          </a:blip>
          <a:srcRect b="0" l="0" r="0" t="0"/>
          <a:stretch/>
        </p:blipFill>
        <p:spPr>
          <a:xfrm>
            <a:off x="331325" y="4935070"/>
            <a:ext cx="2640471" cy="914427"/>
          </a:xfrm>
          <a:prstGeom prst="rect">
            <a:avLst/>
          </a:prstGeom>
          <a:noFill/>
          <a:ln>
            <a:noFill/>
          </a:ln>
        </p:spPr>
      </p:pic>
      <p:sp>
        <p:nvSpPr>
          <p:cNvPr id="86" name="Google Shape;86;p15"/>
          <p:cNvSpPr/>
          <p:nvPr/>
        </p:nvSpPr>
        <p:spPr>
          <a:xfrm>
            <a:off x="11517301" y="6550535"/>
            <a:ext cx="372300" cy="276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200">
                <a:solidFill>
                  <a:schemeClr val="lt1"/>
                </a:solidFill>
                <a:latin typeface="Arial"/>
                <a:ea typeface="Arial"/>
                <a:cs typeface="Arial"/>
                <a:sym typeface="Arial"/>
              </a:rPr>
              <a:t>‹#›</a:t>
            </a:fld>
            <a:endParaRPr sz="1200">
              <a:solidFill>
                <a:schemeClr val="lt1"/>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7" name="Shape 87"/>
        <p:cNvGrpSpPr/>
        <p:nvPr/>
      </p:nvGrpSpPr>
      <p:grpSpPr>
        <a:xfrm>
          <a:off x="0" y="0"/>
          <a:ext cx="0" cy="0"/>
          <a:chOff x="0" y="0"/>
          <a:chExt cx="0" cy="0"/>
        </a:xfrm>
      </p:grpSpPr>
      <p:sp>
        <p:nvSpPr>
          <p:cNvPr id="88" name="Google Shape;88;p16"/>
          <p:cNvSpPr txBox="1"/>
          <p:nvPr>
            <p:ph type="title"/>
          </p:nvPr>
        </p:nvSpPr>
        <p:spPr>
          <a:xfrm>
            <a:off x="1053548" y="365125"/>
            <a:ext cx="108360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9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p:txBody>
      </p:sp>
      <p:sp>
        <p:nvSpPr>
          <p:cNvPr id="89" name="Google Shape;89;p16"/>
          <p:cNvSpPr txBox="1"/>
          <p:nvPr>
            <p:ph idx="1" type="body"/>
          </p:nvPr>
        </p:nvSpPr>
        <p:spPr>
          <a:xfrm>
            <a:off x="1053548" y="1825625"/>
            <a:ext cx="10836000" cy="4351200"/>
          </a:xfrm>
          <a:prstGeom prst="rect">
            <a:avLst/>
          </a:prstGeom>
          <a:noFill/>
          <a:ln>
            <a:noFill/>
          </a:ln>
        </p:spPr>
        <p:txBody>
          <a:bodyPr anchorCtr="0" anchor="t" bIns="45700" lIns="91425" spcFirstLastPara="1" rIns="91425" wrap="square" tIns="45700">
            <a:noAutofit/>
          </a:bodyPr>
          <a:lstStyle>
            <a:lvl1pPr indent="-349250" lvl="0" marL="457200" rtl="0" algn="l">
              <a:lnSpc>
                <a:spcPct val="90000"/>
              </a:lnSpc>
              <a:spcBef>
                <a:spcPts val="1100"/>
              </a:spcBef>
              <a:spcAft>
                <a:spcPts val="0"/>
              </a:spcAft>
              <a:buClr>
                <a:schemeClr val="dk1"/>
              </a:buClr>
              <a:buSzPts val="1900"/>
              <a:buChar char="•"/>
              <a:defRPr/>
            </a:lvl1pPr>
            <a:lvl2pPr indent="-349250" lvl="1" marL="914400" rtl="0" algn="l">
              <a:lnSpc>
                <a:spcPct val="90000"/>
              </a:lnSpc>
              <a:spcBef>
                <a:spcPts val="500"/>
              </a:spcBef>
              <a:spcAft>
                <a:spcPts val="0"/>
              </a:spcAft>
              <a:buClr>
                <a:schemeClr val="dk1"/>
              </a:buClr>
              <a:buSzPts val="1900"/>
              <a:buChar char="•"/>
              <a:defRPr/>
            </a:lvl2pPr>
            <a:lvl3pPr indent="-349250" lvl="2" marL="1371600" rtl="0" algn="l">
              <a:lnSpc>
                <a:spcPct val="90000"/>
              </a:lnSpc>
              <a:spcBef>
                <a:spcPts val="500"/>
              </a:spcBef>
              <a:spcAft>
                <a:spcPts val="0"/>
              </a:spcAft>
              <a:buClr>
                <a:schemeClr val="dk1"/>
              </a:buClr>
              <a:buSzPts val="1900"/>
              <a:buChar char="•"/>
              <a:defRPr/>
            </a:lvl3pPr>
            <a:lvl4pPr indent="-349250" lvl="3" marL="1828800" rtl="0" algn="l">
              <a:lnSpc>
                <a:spcPct val="90000"/>
              </a:lnSpc>
              <a:spcBef>
                <a:spcPts val="500"/>
              </a:spcBef>
              <a:spcAft>
                <a:spcPts val="0"/>
              </a:spcAft>
              <a:buClr>
                <a:schemeClr val="dk1"/>
              </a:buClr>
              <a:buSzPts val="1900"/>
              <a:buChar char="•"/>
              <a:defRPr/>
            </a:lvl4pPr>
            <a:lvl5pPr indent="-349250" lvl="4" marL="2286000" rtl="0" algn="l">
              <a:lnSpc>
                <a:spcPct val="90000"/>
              </a:lnSpc>
              <a:spcBef>
                <a:spcPts val="500"/>
              </a:spcBef>
              <a:spcAft>
                <a:spcPts val="0"/>
              </a:spcAft>
              <a:buClr>
                <a:schemeClr val="dk1"/>
              </a:buClr>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90" name="Google Shape;90;p16"/>
          <p:cNvSpPr/>
          <p:nvPr/>
        </p:nvSpPr>
        <p:spPr>
          <a:xfrm>
            <a:off x="0" y="0"/>
            <a:ext cx="812700" cy="68703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pic>
        <p:nvPicPr>
          <p:cNvPr id="91" name="Google Shape;91;p16"/>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92" name="Shape 92"/>
        <p:cNvGrpSpPr/>
        <p:nvPr/>
      </p:nvGrpSpPr>
      <p:grpSpPr>
        <a:xfrm>
          <a:off x="0" y="0"/>
          <a:ext cx="0" cy="0"/>
          <a:chOff x="0" y="0"/>
          <a:chExt cx="0" cy="0"/>
        </a:xfrm>
      </p:grpSpPr>
      <p:sp>
        <p:nvSpPr>
          <p:cNvPr id="93" name="Google Shape;93;p17"/>
          <p:cNvSpPr txBox="1"/>
          <p:nvPr>
            <p:ph type="title"/>
          </p:nvPr>
        </p:nvSpPr>
        <p:spPr>
          <a:xfrm>
            <a:off x="1053548" y="1709738"/>
            <a:ext cx="10293900" cy="28527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6000"/>
              <a:buFont typeface="Arial"/>
              <a:buNone/>
              <a:defRPr sz="6000"/>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p:txBody>
      </p:sp>
      <p:sp>
        <p:nvSpPr>
          <p:cNvPr id="94" name="Google Shape;94;p17"/>
          <p:cNvSpPr txBox="1"/>
          <p:nvPr>
            <p:ph idx="1" type="body"/>
          </p:nvPr>
        </p:nvSpPr>
        <p:spPr>
          <a:xfrm>
            <a:off x="1053548" y="4589463"/>
            <a:ext cx="10293900" cy="15003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100"/>
              </a:spcBef>
              <a:spcAft>
                <a:spcPts val="0"/>
              </a:spcAft>
              <a:buClr>
                <a:srgbClr val="888888"/>
              </a:buClr>
              <a:buSzPts val="2400"/>
              <a:buNone/>
              <a:defRPr sz="2400">
                <a:solidFill>
                  <a:srgbClr val="888888"/>
                </a:solidFill>
              </a:defRPr>
            </a:lvl1pPr>
            <a:lvl2pPr indent="-228600" lvl="1" marL="914400" rtl="0" algn="l">
              <a:lnSpc>
                <a:spcPct val="90000"/>
              </a:lnSpc>
              <a:spcBef>
                <a:spcPts val="500"/>
              </a:spcBef>
              <a:spcAft>
                <a:spcPts val="0"/>
              </a:spcAft>
              <a:buClr>
                <a:srgbClr val="888888"/>
              </a:buClr>
              <a:buSzPts val="2000"/>
              <a:buNone/>
              <a:defRPr sz="2000">
                <a:solidFill>
                  <a:srgbClr val="888888"/>
                </a:solidFill>
              </a:defRPr>
            </a:lvl2pPr>
            <a:lvl3pPr indent="-228600" lvl="2" marL="1371600" rtl="0" algn="l">
              <a:lnSpc>
                <a:spcPct val="90000"/>
              </a:lnSpc>
              <a:spcBef>
                <a:spcPts val="500"/>
              </a:spcBef>
              <a:spcAft>
                <a:spcPts val="0"/>
              </a:spcAft>
              <a:buClr>
                <a:srgbClr val="888888"/>
              </a:buClr>
              <a:buSzPts val="1900"/>
              <a:buNone/>
              <a:defRPr sz="1900">
                <a:solidFill>
                  <a:srgbClr val="888888"/>
                </a:solidFill>
              </a:defRPr>
            </a:lvl3pPr>
            <a:lvl4pPr indent="-228600" lvl="3" marL="1828800" rtl="0" algn="l">
              <a:lnSpc>
                <a:spcPct val="90000"/>
              </a:lnSpc>
              <a:spcBef>
                <a:spcPts val="500"/>
              </a:spcBef>
              <a:spcAft>
                <a:spcPts val="0"/>
              </a:spcAft>
              <a:buClr>
                <a:srgbClr val="888888"/>
              </a:buClr>
              <a:buSzPts val="1600"/>
              <a:buNone/>
              <a:defRPr sz="1600">
                <a:solidFill>
                  <a:srgbClr val="888888"/>
                </a:solidFill>
              </a:defRPr>
            </a:lvl4pPr>
            <a:lvl5pPr indent="-228600" lvl="4" marL="2286000" rtl="0" algn="l">
              <a:lnSpc>
                <a:spcPct val="90000"/>
              </a:lnSpc>
              <a:spcBef>
                <a:spcPts val="500"/>
              </a:spcBef>
              <a:spcAft>
                <a:spcPts val="0"/>
              </a:spcAft>
              <a:buClr>
                <a:srgbClr val="888888"/>
              </a:buClr>
              <a:buSzPts val="1600"/>
              <a:buNone/>
              <a:defRPr sz="1600">
                <a:solidFill>
                  <a:srgbClr val="888888"/>
                </a:solidFill>
              </a:defRPr>
            </a:lvl5pPr>
            <a:lvl6pPr indent="-228600" lvl="5" marL="2743200" rtl="0" algn="l">
              <a:lnSpc>
                <a:spcPct val="90000"/>
              </a:lnSpc>
              <a:spcBef>
                <a:spcPts val="500"/>
              </a:spcBef>
              <a:spcAft>
                <a:spcPts val="0"/>
              </a:spcAft>
              <a:buClr>
                <a:srgbClr val="888888"/>
              </a:buClr>
              <a:buSzPts val="1600"/>
              <a:buNone/>
              <a:defRPr sz="1600">
                <a:solidFill>
                  <a:srgbClr val="888888"/>
                </a:solidFill>
              </a:defRPr>
            </a:lvl6pPr>
            <a:lvl7pPr indent="-228600" lvl="6" marL="3200400" rtl="0" algn="l">
              <a:lnSpc>
                <a:spcPct val="90000"/>
              </a:lnSpc>
              <a:spcBef>
                <a:spcPts val="500"/>
              </a:spcBef>
              <a:spcAft>
                <a:spcPts val="0"/>
              </a:spcAft>
              <a:buClr>
                <a:srgbClr val="888888"/>
              </a:buClr>
              <a:buSzPts val="1600"/>
              <a:buNone/>
              <a:defRPr sz="1600">
                <a:solidFill>
                  <a:srgbClr val="888888"/>
                </a:solidFill>
              </a:defRPr>
            </a:lvl7pPr>
            <a:lvl8pPr indent="-228600" lvl="7" marL="3657600" rtl="0" algn="l">
              <a:lnSpc>
                <a:spcPct val="90000"/>
              </a:lnSpc>
              <a:spcBef>
                <a:spcPts val="500"/>
              </a:spcBef>
              <a:spcAft>
                <a:spcPts val="0"/>
              </a:spcAft>
              <a:buClr>
                <a:srgbClr val="888888"/>
              </a:buClr>
              <a:buSzPts val="1600"/>
              <a:buNone/>
              <a:defRPr sz="1600">
                <a:solidFill>
                  <a:srgbClr val="888888"/>
                </a:solidFill>
              </a:defRPr>
            </a:lvl8pPr>
            <a:lvl9pPr indent="-228600" lvl="8" marL="4114800" rtl="0" algn="l">
              <a:lnSpc>
                <a:spcPct val="90000"/>
              </a:lnSpc>
              <a:spcBef>
                <a:spcPts val="500"/>
              </a:spcBef>
              <a:spcAft>
                <a:spcPts val="0"/>
              </a:spcAft>
              <a:buClr>
                <a:srgbClr val="888888"/>
              </a:buClr>
              <a:buSzPts val="1600"/>
              <a:buNone/>
              <a:defRPr sz="1600">
                <a:solidFill>
                  <a:srgbClr val="888888"/>
                </a:solidFill>
              </a:defRPr>
            </a:lvl9pPr>
          </a:lstStyle>
          <a:p/>
        </p:txBody>
      </p:sp>
      <p:sp>
        <p:nvSpPr>
          <p:cNvPr id="95" name="Google Shape;95;p17"/>
          <p:cNvSpPr/>
          <p:nvPr/>
        </p:nvSpPr>
        <p:spPr>
          <a:xfrm>
            <a:off x="0" y="0"/>
            <a:ext cx="8127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pic>
        <p:nvPicPr>
          <p:cNvPr id="96" name="Google Shape;96;p17"/>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gradFill>
          <a:gsLst>
            <a:gs pos="0">
              <a:srgbClr val="55BEE9"/>
            </a:gs>
            <a:gs pos="40000">
              <a:srgbClr val="1775A0"/>
            </a:gs>
            <a:gs pos="100000">
              <a:srgbClr val="005881"/>
            </a:gs>
          </a:gsLst>
          <a:lin ang="10800025" scaled="0"/>
        </a:gradFill>
      </p:bgPr>
    </p:bg>
    <p:spTree>
      <p:nvGrpSpPr>
        <p:cNvPr id="97" name="Shape 97"/>
        <p:cNvGrpSpPr/>
        <p:nvPr/>
      </p:nvGrpSpPr>
      <p:grpSpPr>
        <a:xfrm>
          <a:off x="0" y="0"/>
          <a:ext cx="0" cy="0"/>
          <a:chOff x="0" y="0"/>
          <a:chExt cx="0" cy="0"/>
        </a:xfrm>
      </p:grpSpPr>
      <p:sp>
        <p:nvSpPr>
          <p:cNvPr id="98" name="Google Shape;98;p18"/>
          <p:cNvSpPr txBox="1"/>
          <p:nvPr>
            <p:ph type="ctrTitle"/>
          </p:nvPr>
        </p:nvSpPr>
        <p:spPr>
          <a:xfrm>
            <a:off x="1150073" y="933826"/>
            <a:ext cx="10209300" cy="2387700"/>
          </a:xfrm>
          <a:prstGeom prst="rect">
            <a:avLst/>
          </a:prstGeom>
          <a:noFill/>
          <a:ln>
            <a:noFill/>
          </a:ln>
        </p:spPr>
        <p:txBody>
          <a:bodyPr anchorCtr="0" anchor="t" bIns="45700" lIns="91425" spcFirstLastPara="1" rIns="91425" wrap="square" tIns="45700">
            <a:noAutofit/>
          </a:bodyPr>
          <a:lstStyle>
            <a:lvl1pPr lvl="0" rtl="0" algn="l">
              <a:lnSpc>
                <a:spcPct val="90000"/>
              </a:lnSpc>
              <a:spcBef>
                <a:spcPts val="0"/>
              </a:spcBef>
              <a:spcAft>
                <a:spcPts val="0"/>
              </a:spcAft>
              <a:buClr>
                <a:schemeClr val="lt1"/>
              </a:buClr>
              <a:buSzPts val="3600"/>
              <a:buFont typeface="Arial Black"/>
              <a:buNone/>
              <a:defRPr b="1" i="0" sz="3600">
                <a:solidFill>
                  <a:schemeClr val="lt1"/>
                </a:solidFill>
                <a:latin typeface="Arial Black"/>
                <a:ea typeface="Arial Black"/>
                <a:cs typeface="Arial Black"/>
                <a:sym typeface="Arial Black"/>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p:txBody>
      </p:sp>
      <p:sp>
        <p:nvSpPr>
          <p:cNvPr id="99" name="Google Shape;99;p18"/>
          <p:cNvSpPr txBox="1"/>
          <p:nvPr>
            <p:ph idx="1" type="subTitle"/>
          </p:nvPr>
        </p:nvSpPr>
        <p:spPr>
          <a:xfrm>
            <a:off x="1150073" y="3413501"/>
            <a:ext cx="10209300" cy="1655700"/>
          </a:xfrm>
          <a:prstGeom prst="rect">
            <a:avLst/>
          </a:prstGeom>
          <a:noFill/>
          <a:ln>
            <a:noFill/>
          </a:ln>
        </p:spPr>
        <p:txBody>
          <a:bodyPr anchorCtr="0" anchor="t" bIns="45700" lIns="91425" spcFirstLastPara="1" rIns="91425" wrap="square" tIns="45700">
            <a:noAutofit/>
          </a:bodyPr>
          <a:lstStyle>
            <a:lvl1pPr lvl="0" rtl="0" algn="l">
              <a:lnSpc>
                <a:spcPct val="90000"/>
              </a:lnSpc>
              <a:spcBef>
                <a:spcPts val="1100"/>
              </a:spcBef>
              <a:spcAft>
                <a:spcPts val="0"/>
              </a:spcAft>
              <a:buClr>
                <a:schemeClr val="lt1"/>
              </a:buClr>
              <a:buSzPts val="2400"/>
              <a:buNone/>
              <a:defRPr sz="2400">
                <a:solidFill>
                  <a:schemeClr val="lt1"/>
                </a:solidFill>
              </a:defRPr>
            </a:lvl1pPr>
            <a:lvl2pPr lvl="1" rtl="0" algn="ctr">
              <a:lnSpc>
                <a:spcPct val="90000"/>
              </a:lnSpc>
              <a:spcBef>
                <a:spcPts val="500"/>
              </a:spcBef>
              <a:spcAft>
                <a:spcPts val="0"/>
              </a:spcAft>
              <a:buClr>
                <a:schemeClr val="dk1"/>
              </a:buClr>
              <a:buSzPts val="2000"/>
              <a:buNone/>
              <a:defRPr sz="2000"/>
            </a:lvl2pPr>
            <a:lvl3pPr lvl="2" rtl="0" algn="ctr">
              <a:lnSpc>
                <a:spcPct val="90000"/>
              </a:lnSpc>
              <a:spcBef>
                <a:spcPts val="500"/>
              </a:spcBef>
              <a:spcAft>
                <a:spcPts val="0"/>
              </a:spcAft>
              <a:buClr>
                <a:schemeClr val="dk1"/>
              </a:buClr>
              <a:buSzPts val="1900"/>
              <a:buNone/>
              <a:defRPr sz="1900"/>
            </a:lvl3pPr>
            <a:lvl4pPr lvl="3" rtl="0" algn="ctr">
              <a:lnSpc>
                <a:spcPct val="90000"/>
              </a:lnSpc>
              <a:spcBef>
                <a:spcPts val="500"/>
              </a:spcBef>
              <a:spcAft>
                <a:spcPts val="0"/>
              </a:spcAft>
              <a:buClr>
                <a:schemeClr val="dk1"/>
              </a:buClr>
              <a:buSzPts val="1600"/>
              <a:buNone/>
              <a:defRPr sz="1600"/>
            </a:lvl4pPr>
            <a:lvl5pPr lvl="4" rtl="0" algn="ctr">
              <a:lnSpc>
                <a:spcPct val="90000"/>
              </a:lnSpc>
              <a:spcBef>
                <a:spcPts val="500"/>
              </a:spcBef>
              <a:spcAft>
                <a:spcPts val="0"/>
              </a:spcAft>
              <a:buClr>
                <a:schemeClr val="dk1"/>
              </a:buClr>
              <a:buSzPts val="1600"/>
              <a:buNone/>
              <a:defRPr sz="1600"/>
            </a:lvl5pPr>
            <a:lvl6pPr lvl="5" rtl="0" algn="ctr">
              <a:lnSpc>
                <a:spcPct val="90000"/>
              </a:lnSpc>
              <a:spcBef>
                <a:spcPts val="500"/>
              </a:spcBef>
              <a:spcAft>
                <a:spcPts val="0"/>
              </a:spcAft>
              <a:buClr>
                <a:schemeClr val="dk1"/>
              </a:buClr>
              <a:buSzPts val="1600"/>
              <a:buNone/>
              <a:defRPr sz="1600"/>
            </a:lvl6pPr>
            <a:lvl7pPr lvl="6" rtl="0" algn="ctr">
              <a:lnSpc>
                <a:spcPct val="90000"/>
              </a:lnSpc>
              <a:spcBef>
                <a:spcPts val="500"/>
              </a:spcBef>
              <a:spcAft>
                <a:spcPts val="0"/>
              </a:spcAft>
              <a:buClr>
                <a:schemeClr val="dk1"/>
              </a:buClr>
              <a:buSzPts val="1600"/>
              <a:buNone/>
              <a:defRPr sz="1600"/>
            </a:lvl7pPr>
            <a:lvl8pPr lvl="7" rtl="0" algn="ctr">
              <a:lnSpc>
                <a:spcPct val="90000"/>
              </a:lnSpc>
              <a:spcBef>
                <a:spcPts val="500"/>
              </a:spcBef>
              <a:spcAft>
                <a:spcPts val="0"/>
              </a:spcAft>
              <a:buClr>
                <a:schemeClr val="dk1"/>
              </a:buClr>
              <a:buSzPts val="1600"/>
              <a:buNone/>
              <a:defRPr sz="1600"/>
            </a:lvl8pPr>
            <a:lvl9pPr lvl="8" rtl="0" algn="ctr">
              <a:lnSpc>
                <a:spcPct val="90000"/>
              </a:lnSpc>
              <a:spcBef>
                <a:spcPts val="500"/>
              </a:spcBef>
              <a:spcAft>
                <a:spcPts val="0"/>
              </a:spcAft>
              <a:buClr>
                <a:schemeClr val="dk1"/>
              </a:buClr>
              <a:buSzPts val="1600"/>
              <a:buNone/>
              <a:defRPr sz="1600"/>
            </a:lvl9pPr>
          </a:lstStyle>
          <a:p/>
        </p:txBody>
      </p:sp>
      <p:pic>
        <p:nvPicPr>
          <p:cNvPr id="100" name="Google Shape;100;p18"/>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
        <p:nvSpPr>
          <p:cNvPr id="101" name="Google Shape;101;p18"/>
          <p:cNvSpPr/>
          <p:nvPr/>
        </p:nvSpPr>
        <p:spPr>
          <a:xfrm>
            <a:off x="11517301" y="6550535"/>
            <a:ext cx="372300" cy="276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200">
                <a:solidFill>
                  <a:schemeClr val="lt1"/>
                </a:solidFill>
                <a:latin typeface="Arial"/>
                <a:ea typeface="Arial"/>
                <a:cs typeface="Arial"/>
                <a:sym typeface="Arial"/>
              </a:rPr>
              <a:t>‹#›</a:t>
            </a:fld>
            <a:endParaRPr sz="1200">
              <a:solidFill>
                <a:schemeClr val="lt1"/>
              </a:solidFill>
              <a:latin typeface="Arial"/>
              <a:ea typeface="Arial"/>
              <a:cs typeface="Arial"/>
              <a:sym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02" name="Shape 102"/>
        <p:cNvGrpSpPr/>
        <p:nvPr/>
      </p:nvGrpSpPr>
      <p:grpSpPr>
        <a:xfrm>
          <a:off x="0" y="0"/>
          <a:ext cx="0" cy="0"/>
          <a:chOff x="0" y="0"/>
          <a:chExt cx="0" cy="0"/>
        </a:xfrm>
      </p:grpSpPr>
      <p:sp>
        <p:nvSpPr>
          <p:cNvPr id="103" name="Google Shape;103;p19"/>
          <p:cNvSpPr txBox="1"/>
          <p:nvPr>
            <p:ph type="title"/>
          </p:nvPr>
        </p:nvSpPr>
        <p:spPr>
          <a:xfrm>
            <a:off x="1053548" y="365125"/>
            <a:ext cx="103005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9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p:txBody>
      </p:sp>
      <p:sp>
        <p:nvSpPr>
          <p:cNvPr id="104" name="Google Shape;104;p19"/>
          <p:cNvSpPr txBox="1"/>
          <p:nvPr>
            <p:ph idx="1" type="body"/>
          </p:nvPr>
        </p:nvSpPr>
        <p:spPr>
          <a:xfrm>
            <a:off x="1053548" y="1825625"/>
            <a:ext cx="4965900" cy="4351200"/>
          </a:xfrm>
          <a:prstGeom prst="rect">
            <a:avLst/>
          </a:prstGeom>
          <a:noFill/>
          <a:ln>
            <a:noFill/>
          </a:ln>
        </p:spPr>
        <p:txBody>
          <a:bodyPr anchorCtr="0" anchor="t" bIns="45700" lIns="91425" spcFirstLastPara="1" rIns="91425" wrap="square" tIns="45700">
            <a:noAutofit/>
          </a:bodyPr>
          <a:lstStyle>
            <a:lvl1pPr indent="-349250" lvl="0" marL="457200" rtl="0" algn="l">
              <a:lnSpc>
                <a:spcPct val="90000"/>
              </a:lnSpc>
              <a:spcBef>
                <a:spcPts val="1100"/>
              </a:spcBef>
              <a:spcAft>
                <a:spcPts val="0"/>
              </a:spcAft>
              <a:buClr>
                <a:schemeClr val="dk1"/>
              </a:buClr>
              <a:buSzPts val="1900"/>
              <a:buChar char="•"/>
              <a:defRPr/>
            </a:lvl1pPr>
            <a:lvl2pPr indent="-349250" lvl="1" marL="914400" rtl="0" algn="l">
              <a:lnSpc>
                <a:spcPct val="90000"/>
              </a:lnSpc>
              <a:spcBef>
                <a:spcPts val="500"/>
              </a:spcBef>
              <a:spcAft>
                <a:spcPts val="0"/>
              </a:spcAft>
              <a:buClr>
                <a:schemeClr val="dk1"/>
              </a:buClr>
              <a:buSzPts val="1900"/>
              <a:buChar char="•"/>
              <a:defRPr/>
            </a:lvl2pPr>
            <a:lvl3pPr indent="-349250" lvl="2" marL="1371600" rtl="0" algn="l">
              <a:lnSpc>
                <a:spcPct val="90000"/>
              </a:lnSpc>
              <a:spcBef>
                <a:spcPts val="500"/>
              </a:spcBef>
              <a:spcAft>
                <a:spcPts val="0"/>
              </a:spcAft>
              <a:buClr>
                <a:schemeClr val="dk1"/>
              </a:buClr>
              <a:buSzPts val="1900"/>
              <a:buChar char="•"/>
              <a:defRPr/>
            </a:lvl3pPr>
            <a:lvl4pPr indent="-349250" lvl="3" marL="1828800" rtl="0" algn="l">
              <a:lnSpc>
                <a:spcPct val="90000"/>
              </a:lnSpc>
              <a:spcBef>
                <a:spcPts val="500"/>
              </a:spcBef>
              <a:spcAft>
                <a:spcPts val="0"/>
              </a:spcAft>
              <a:buClr>
                <a:schemeClr val="dk1"/>
              </a:buClr>
              <a:buSzPts val="1900"/>
              <a:buChar char="•"/>
              <a:defRPr/>
            </a:lvl4pPr>
            <a:lvl5pPr indent="-349250" lvl="4" marL="2286000" rtl="0" algn="l">
              <a:lnSpc>
                <a:spcPct val="90000"/>
              </a:lnSpc>
              <a:spcBef>
                <a:spcPts val="500"/>
              </a:spcBef>
              <a:spcAft>
                <a:spcPts val="0"/>
              </a:spcAft>
              <a:buClr>
                <a:schemeClr val="dk1"/>
              </a:buClr>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105" name="Google Shape;105;p19"/>
          <p:cNvSpPr txBox="1"/>
          <p:nvPr>
            <p:ph idx="2" type="body"/>
          </p:nvPr>
        </p:nvSpPr>
        <p:spPr>
          <a:xfrm>
            <a:off x="6172200" y="1825625"/>
            <a:ext cx="5181600" cy="4351200"/>
          </a:xfrm>
          <a:prstGeom prst="rect">
            <a:avLst/>
          </a:prstGeom>
          <a:noFill/>
          <a:ln>
            <a:noFill/>
          </a:ln>
        </p:spPr>
        <p:txBody>
          <a:bodyPr anchorCtr="0" anchor="t" bIns="45700" lIns="91425" spcFirstLastPara="1" rIns="91425" wrap="square" tIns="45700">
            <a:noAutofit/>
          </a:bodyPr>
          <a:lstStyle>
            <a:lvl1pPr indent="-349250" lvl="0" marL="457200" rtl="0" algn="l">
              <a:lnSpc>
                <a:spcPct val="90000"/>
              </a:lnSpc>
              <a:spcBef>
                <a:spcPts val="1100"/>
              </a:spcBef>
              <a:spcAft>
                <a:spcPts val="0"/>
              </a:spcAft>
              <a:buClr>
                <a:schemeClr val="dk1"/>
              </a:buClr>
              <a:buSzPts val="1900"/>
              <a:buChar char="•"/>
              <a:defRPr/>
            </a:lvl1pPr>
            <a:lvl2pPr indent="-349250" lvl="1" marL="914400" rtl="0" algn="l">
              <a:lnSpc>
                <a:spcPct val="90000"/>
              </a:lnSpc>
              <a:spcBef>
                <a:spcPts val="500"/>
              </a:spcBef>
              <a:spcAft>
                <a:spcPts val="0"/>
              </a:spcAft>
              <a:buClr>
                <a:schemeClr val="dk1"/>
              </a:buClr>
              <a:buSzPts val="1900"/>
              <a:buChar char="•"/>
              <a:defRPr/>
            </a:lvl2pPr>
            <a:lvl3pPr indent="-349250" lvl="2" marL="1371600" rtl="0" algn="l">
              <a:lnSpc>
                <a:spcPct val="90000"/>
              </a:lnSpc>
              <a:spcBef>
                <a:spcPts val="500"/>
              </a:spcBef>
              <a:spcAft>
                <a:spcPts val="0"/>
              </a:spcAft>
              <a:buClr>
                <a:schemeClr val="dk1"/>
              </a:buClr>
              <a:buSzPts val="1900"/>
              <a:buChar char="•"/>
              <a:defRPr/>
            </a:lvl3pPr>
            <a:lvl4pPr indent="-349250" lvl="3" marL="1828800" rtl="0" algn="l">
              <a:lnSpc>
                <a:spcPct val="90000"/>
              </a:lnSpc>
              <a:spcBef>
                <a:spcPts val="500"/>
              </a:spcBef>
              <a:spcAft>
                <a:spcPts val="0"/>
              </a:spcAft>
              <a:buClr>
                <a:schemeClr val="dk1"/>
              </a:buClr>
              <a:buSzPts val="1900"/>
              <a:buChar char="•"/>
              <a:defRPr/>
            </a:lvl4pPr>
            <a:lvl5pPr indent="-349250" lvl="4" marL="2286000" rtl="0" algn="l">
              <a:lnSpc>
                <a:spcPct val="90000"/>
              </a:lnSpc>
              <a:spcBef>
                <a:spcPts val="500"/>
              </a:spcBef>
              <a:spcAft>
                <a:spcPts val="0"/>
              </a:spcAft>
              <a:buClr>
                <a:schemeClr val="dk1"/>
              </a:buClr>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106" name="Google Shape;106;p19"/>
          <p:cNvSpPr/>
          <p:nvPr/>
        </p:nvSpPr>
        <p:spPr>
          <a:xfrm>
            <a:off x="0" y="0"/>
            <a:ext cx="8127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pic>
        <p:nvPicPr>
          <p:cNvPr id="107" name="Google Shape;107;p19"/>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08" name="Shape 108"/>
        <p:cNvGrpSpPr/>
        <p:nvPr/>
      </p:nvGrpSpPr>
      <p:grpSpPr>
        <a:xfrm>
          <a:off x="0" y="0"/>
          <a:ext cx="0" cy="0"/>
          <a:chOff x="0" y="0"/>
          <a:chExt cx="0" cy="0"/>
        </a:xfrm>
      </p:grpSpPr>
      <p:sp>
        <p:nvSpPr>
          <p:cNvPr id="109" name="Google Shape;109;p20"/>
          <p:cNvSpPr txBox="1"/>
          <p:nvPr>
            <p:ph type="title"/>
          </p:nvPr>
        </p:nvSpPr>
        <p:spPr>
          <a:xfrm>
            <a:off x="1053548" y="365125"/>
            <a:ext cx="103017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9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p:txBody>
      </p:sp>
      <p:sp>
        <p:nvSpPr>
          <p:cNvPr id="110" name="Google Shape;110;p20"/>
          <p:cNvSpPr txBox="1"/>
          <p:nvPr>
            <p:ph idx="1" type="body"/>
          </p:nvPr>
        </p:nvSpPr>
        <p:spPr>
          <a:xfrm>
            <a:off x="1053548" y="1681163"/>
            <a:ext cx="5158500" cy="824100"/>
          </a:xfrm>
          <a:prstGeom prst="rect">
            <a:avLst/>
          </a:prstGeom>
          <a:noFill/>
          <a:ln>
            <a:noFill/>
          </a:ln>
        </p:spPr>
        <p:txBody>
          <a:bodyPr anchorCtr="0" anchor="b" bIns="45700" lIns="91425" spcFirstLastPara="1" rIns="91425" wrap="square" tIns="45700">
            <a:noAutofit/>
          </a:bodyPr>
          <a:lstStyle>
            <a:lvl1pPr indent="-228600" lvl="0" marL="457200" rtl="0" algn="l">
              <a:lnSpc>
                <a:spcPct val="90000"/>
              </a:lnSpc>
              <a:spcBef>
                <a:spcPts val="1100"/>
              </a:spcBef>
              <a:spcAft>
                <a:spcPts val="0"/>
              </a:spcAft>
              <a:buClr>
                <a:schemeClr val="dk1"/>
              </a:buClr>
              <a:buSzPts val="2400"/>
              <a:buNone/>
              <a:defRPr b="1" sz="2400"/>
            </a:lvl1pPr>
            <a:lvl2pPr indent="-228600" lvl="1" marL="914400" rtl="0" algn="l">
              <a:lnSpc>
                <a:spcPct val="90000"/>
              </a:lnSpc>
              <a:spcBef>
                <a:spcPts val="500"/>
              </a:spcBef>
              <a:spcAft>
                <a:spcPts val="0"/>
              </a:spcAft>
              <a:buClr>
                <a:schemeClr val="dk1"/>
              </a:buClr>
              <a:buSzPts val="2000"/>
              <a:buNone/>
              <a:defRPr b="1" sz="2000"/>
            </a:lvl2pPr>
            <a:lvl3pPr indent="-228600" lvl="2" marL="1371600" rtl="0" algn="l">
              <a:lnSpc>
                <a:spcPct val="90000"/>
              </a:lnSpc>
              <a:spcBef>
                <a:spcPts val="500"/>
              </a:spcBef>
              <a:spcAft>
                <a:spcPts val="0"/>
              </a:spcAft>
              <a:buClr>
                <a:schemeClr val="dk1"/>
              </a:buClr>
              <a:buSzPts val="1900"/>
              <a:buNone/>
              <a:defRPr b="1" sz="1900"/>
            </a:lvl3pPr>
            <a:lvl4pPr indent="-228600" lvl="3" marL="1828800" rtl="0" algn="l">
              <a:lnSpc>
                <a:spcPct val="90000"/>
              </a:lnSpc>
              <a:spcBef>
                <a:spcPts val="500"/>
              </a:spcBef>
              <a:spcAft>
                <a:spcPts val="0"/>
              </a:spcAft>
              <a:buClr>
                <a:schemeClr val="dk1"/>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111" name="Google Shape;111;p20"/>
          <p:cNvSpPr txBox="1"/>
          <p:nvPr>
            <p:ph idx="2" type="body"/>
          </p:nvPr>
        </p:nvSpPr>
        <p:spPr>
          <a:xfrm>
            <a:off x="1053548" y="2505075"/>
            <a:ext cx="5158500" cy="3684300"/>
          </a:xfrm>
          <a:prstGeom prst="rect">
            <a:avLst/>
          </a:prstGeom>
          <a:noFill/>
          <a:ln>
            <a:noFill/>
          </a:ln>
        </p:spPr>
        <p:txBody>
          <a:bodyPr anchorCtr="0" anchor="t" bIns="45700" lIns="91425" spcFirstLastPara="1" rIns="91425" wrap="square" tIns="45700">
            <a:noAutofit/>
          </a:bodyPr>
          <a:lstStyle>
            <a:lvl1pPr indent="-349250" lvl="0" marL="457200" rtl="0" algn="l">
              <a:lnSpc>
                <a:spcPct val="90000"/>
              </a:lnSpc>
              <a:spcBef>
                <a:spcPts val="1100"/>
              </a:spcBef>
              <a:spcAft>
                <a:spcPts val="0"/>
              </a:spcAft>
              <a:buClr>
                <a:schemeClr val="dk1"/>
              </a:buClr>
              <a:buSzPts val="1900"/>
              <a:buChar char="•"/>
              <a:defRPr/>
            </a:lvl1pPr>
            <a:lvl2pPr indent="-349250" lvl="1" marL="914400" rtl="0" algn="l">
              <a:lnSpc>
                <a:spcPct val="90000"/>
              </a:lnSpc>
              <a:spcBef>
                <a:spcPts val="500"/>
              </a:spcBef>
              <a:spcAft>
                <a:spcPts val="0"/>
              </a:spcAft>
              <a:buClr>
                <a:schemeClr val="dk1"/>
              </a:buClr>
              <a:buSzPts val="1900"/>
              <a:buChar char="•"/>
              <a:defRPr/>
            </a:lvl2pPr>
            <a:lvl3pPr indent="-349250" lvl="2" marL="1371600" rtl="0" algn="l">
              <a:lnSpc>
                <a:spcPct val="90000"/>
              </a:lnSpc>
              <a:spcBef>
                <a:spcPts val="500"/>
              </a:spcBef>
              <a:spcAft>
                <a:spcPts val="0"/>
              </a:spcAft>
              <a:buClr>
                <a:schemeClr val="dk1"/>
              </a:buClr>
              <a:buSzPts val="1900"/>
              <a:buChar char="•"/>
              <a:defRPr/>
            </a:lvl3pPr>
            <a:lvl4pPr indent="-349250" lvl="3" marL="1828800" rtl="0" algn="l">
              <a:lnSpc>
                <a:spcPct val="90000"/>
              </a:lnSpc>
              <a:spcBef>
                <a:spcPts val="500"/>
              </a:spcBef>
              <a:spcAft>
                <a:spcPts val="0"/>
              </a:spcAft>
              <a:buClr>
                <a:schemeClr val="dk1"/>
              </a:buClr>
              <a:buSzPts val="1900"/>
              <a:buChar char="•"/>
              <a:defRPr/>
            </a:lvl4pPr>
            <a:lvl5pPr indent="-349250" lvl="4" marL="2286000" rtl="0" algn="l">
              <a:lnSpc>
                <a:spcPct val="90000"/>
              </a:lnSpc>
              <a:spcBef>
                <a:spcPts val="500"/>
              </a:spcBef>
              <a:spcAft>
                <a:spcPts val="0"/>
              </a:spcAft>
              <a:buClr>
                <a:schemeClr val="dk1"/>
              </a:buClr>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112" name="Google Shape;112;p20"/>
          <p:cNvSpPr txBox="1"/>
          <p:nvPr>
            <p:ph idx="3" type="body"/>
          </p:nvPr>
        </p:nvSpPr>
        <p:spPr>
          <a:xfrm>
            <a:off x="6430616" y="1681163"/>
            <a:ext cx="4924800" cy="824100"/>
          </a:xfrm>
          <a:prstGeom prst="rect">
            <a:avLst/>
          </a:prstGeom>
          <a:noFill/>
          <a:ln>
            <a:noFill/>
          </a:ln>
        </p:spPr>
        <p:txBody>
          <a:bodyPr anchorCtr="0" anchor="b" bIns="45700" lIns="91425" spcFirstLastPara="1" rIns="91425" wrap="square" tIns="45700">
            <a:noAutofit/>
          </a:bodyPr>
          <a:lstStyle>
            <a:lvl1pPr indent="-228600" lvl="0" marL="457200" rtl="0" algn="l">
              <a:lnSpc>
                <a:spcPct val="90000"/>
              </a:lnSpc>
              <a:spcBef>
                <a:spcPts val="1100"/>
              </a:spcBef>
              <a:spcAft>
                <a:spcPts val="0"/>
              </a:spcAft>
              <a:buClr>
                <a:schemeClr val="dk1"/>
              </a:buClr>
              <a:buSzPts val="2400"/>
              <a:buNone/>
              <a:defRPr b="1" sz="2400"/>
            </a:lvl1pPr>
            <a:lvl2pPr indent="-228600" lvl="1" marL="914400" rtl="0" algn="l">
              <a:lnSpc>
                <a:spcPct val="90000"/>
              </a:lnSpc>
              <a:spcBef>
                <a:spcPts val="500"/>
              </a:spcBef>
              <a:spcAft>
                <a:spcPts val="0"/>
              </a:spcAft>
              <a:buClr>
                <a:schemeClr val="dk1"/>
              </a:buClr>
              <a:buSzPts val="2000"/>
              <a:buNone/>
              <a:defRPr b="1" sz="2000"/>
            </a:lvl2pPr>
            <a:lvl3pPr indent="-228600" lvl="2" marL="1371600" rtl="0" algn="l">
              <a:lnSpc>
                <a:spcPct val="90000"/>
              </a:lnSpc>
              <a:spcBef>
                <a:spcPts val="500"/>
              </a:spcBef>
              <a:spcAft>
                <a:spcPts val="0"/>
              </a:spcAft>
              <a:buClr>
                <a:schemeClr val="dk1"/>
              </a:buClr>
              <a:buSzPts val="1900"/>
              <a:buNone/>
              <a:defRPr b="1" sz="1900"/>
            </a:lvl3pPr>
            <a:lvl4pPr indent="-228600" lvl="3" marL="1828800" rtl="0" algn="l">
              <a:lnSpc>
                <a:spcPct val="90000"/>
              </a:lnSpc>
              <a:spcBef>
                <a:spcPts val="500"/>
              </a:spcBef>
              <a:spcAft>
                <a:spcPts val="0"/>
              </a:spcAft>
              <a:buClr>
                <a:schemeClr val="dk1"/>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113" name="Google Shape;113;p20"/>
          <p:cNvSpPr txBox="1"/>
          <p:nvPr>
            <p:ph idx="4" type="body"/>
          </p:nvPr>
        </p:nvSpPr>
        <p:spPr>
          <a:xfrm>
            <a:off x="6430616" y="2505075"/>
            <a:ext cx="4924800" cy="3684300"/>
          </a:xfrm>
          <a:prstGeom prst="rect">
            <a:avLst/>
          </a:prstGeom>
          <a:noFill/>
          <a:ln>
            <a:noFill/>
          </a:ln>
        </p:spPr>
        <p:txBody>
          <a:bodyPr anchorCtr="0" anchor="t" bIns="45700" lIns="91425" spcFirstLastPara="1" rIns="91425" wrap="square" tIns="45700">
            <a:noAutofit/>
          </a:bodyPr>
          <a:lstStyle>
            <a:lvl1pPr indent="-349250" lvl="0" marL="457200" rtl="0" algn="l">
              <a:lnSpc>
                <a:spcPct val="90000"/>
              </a:lnSpc>
              <a:spcBef>
                <a:spcPts val="1100"/>
              </a:spcBef>
              <a:spcAft>
                <a:spcPts val="0"/>
              </a:spcAft>
              <a:buClr>
                <a:schemeClr val="dk1"/>
              </a:buClr>
              <a:buSzPts val="1900"/>
              <a:buChar char="•"/>
              <a:defRPr/>
            </a:lvl1pPr>
            <a:lvl2pPr indent="-349250" lvl="1" marL="914400" rtl="0" algn="l">
              <a:lnSpc>
                <a:spcPct val="90000"/>
              </a:lnSpc>
              <a:spcBef>
                <a:spcPts val="500"/>
              </a:spcBef>
              <a:spcAft>
                <a:spcPts val="0"/>
              </a:spcAft>
              <a:buClr>
                <a:schemeClr val="dk1"/>
              </a:buClr>
              <a:buSzPts val="1900"/>
              <a:buChar char="•"/>
              <a:defRPr/>
            </a:lvl2pPr>
            <a:lvl3pPr indent="-349250" lvl="2" marL="1371600" rtl="0" algn="l">
              <a:lnSpc>
                <a:spcPct val="90000"/>
              </a:lnSpc>
              <a:spcBef>
                <a:spcPts val="500"/>
              </a:spcBef>
              <a:spcAft>
                <a:spcPts val="0"/>
              </a:spcAft>
              <a:buClr>
                <a:schemeClr val="dk1"/>
              </a:buClr>
              <a:buSzPts val="1900"/>
              <a:buChar char="•"/>
              <a:defRPr/>
            </a:lvl3pPr>
            <a:lvl4pPr indent="-349250" lvl="3" marL="1828800" rtl="0" algn="l">
              <a:lnSpc>
                <a:spcPct val="90000"/>
              </a:lnSpc>
              <a:spcBef>
                <a:spcPts val="500"/>
              </a:spcBef>
              <a:spcAft>
                <a:spcPts val="0"/>
              </a:spcAft>
              <a:buClr>
                <a:schemeClr val="dk1"/>
              </a:buClr>
              <a:buSzPts val="1900"/>
              <a:buChar char="•"/>
              <a:defRPr/>
            </a:lvl4pPr>
            <a:lvl5pPr indent="-349250" lvl="4" marL="2286000" rtl="0" algn="l">
              <a:lnSpc>
                <a:spcPct val="90000"/>
              </a:lnSpc>
              <a:spcBef>
                <a:spcPts val="500"/>
              </a:spcBef>
              <a:spcAft>
                <a:spcPts val="0"/>
              </a:spcAft>
              <a:buClr>
                <a:schemeClr val="dk1"/>
              </a:buClr>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114" name="Google Shape;114;p20"/>
          <p:cNvSpPr/>
          <p:nvPr/>
        </p:nvSpPr>
        <p:spPr>
          <a:xfrm>
            <a:off x="0" y="0"/>
            <a:ext cx="8127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pic>
        <p:nvPicPr>
          <p:cNvPr id="115" name="Google Shape;115;p20"/>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6" name="Shape 116"/>
        <p:cNvGrpSpPr/>
        <p:nvPr/>
      </p:nvGrpSpPr>
      <p:grpSpPr>
        <a:xfrm>
          <a:off x="0" y="0"/>
          <a:ext cx="0" cy="0"/>
          <a:chOff x="0" y="0"/>
          <a:chExt cx="0" cy="0"/>
        </a:xfrm>
      </p:grpSpPr>
      <p:sp>
        <p:nvSpPr>
          <p:cNvPr id="117" name="Google Shape;117;p21"/>
          <p:cNvSpPr txBox="1"/>
          <p:nvPr>
            <p:ph type="title"/>
          </p:nvPr>
        </p:nvSpPr>
        <p:spPr>
          <a:xfrm>
            <a:off x="1053548" y="365125"/>
            <a:ext cx="103005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9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p:txBody>
      </p:sp>
      <p:sp>
        <p:nvSpPr>
          <p:cNvPr id="118" name="Google Shape;118;p21"/>
          <p:cNvSpPr/>
          <p:nvPr/>
        </p:nvSpPr>
        <p:spPr>
          <a:xfrm>
            <a:off x="0" y="0"/>
            <a:ext cx="8127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pic>
        <p:nvPicPr>
          <p:cNvPr id="119" name="Google Shape;119;p21"/>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 name="Shape 19"/>
        <p:cNvGrpSpPr/>
        <p:nvPr/>
      </p:nvGrpSpPr>
      <p:grpSpPr>
        <a:xfrm>
          <a:off x="0" y="0"/>
          <a:ext cx="0" cy="0"/>
          <a:chOff x="0" y="0"/>
          <a:chExt cx="0" cy="0"/>
        </a:xfrm>
      </p:grpSpPr>
      <p:sp>
        <p:nvSpPr>
          <p:cNvPr id="20" name="Google Shape;20;p3"/>
          <p:cNvSpPr txBox="1"/>
          <p:nvPr>
            <p:ph type="title"/>
          </p:nvPr>
        </p:nvSpPr>
        <p:spPr>
          <a:xfrm>
            <a:off x="1053548" y="237531"/>
            <a:ext cx="10835971" cy="655601"/>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3"/>
          <p:cNvSpPr txBox="1"/>
          <p:nvPr>
            <p:ph idx="1" type="body"/>
          </p:nvPr>
        </p:nvSpPr>
        <p:spPr>
          <a:xfrm>
            <a:off x="1053548" y="1020726"/>
            <a:ext cx="10835971" cy="51562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 name="Google Shape;22;p3"/>
          <p:cNvSpPr/>
          <p:nvPr/>
        </p:nvSpPr>
        <p:spPr>
          <a:xfrm>
            <a:off x="0" y="0"/>
            <a:ext cx="812800" cy="68707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23" name="Google Shape;23;p3"/>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0" name="Shape 120"/>
        <p:cNvGrpSpPr/>
        <p:nvPr/>
      </p:nvGrpSpPr>
      <p:grpSpPr>
        <a:xfrm>
          <a:off x="0" y="0"/>
          <a:ext cx="0" cy="0"/>
          <a:chOff x="0" y="0"/>
          <a:chExt cx="0" cy="0"/>
        </a:xfrm>
      </p:grpSpPr>
      <p:sp>
        <p:nvSpPr>
          <p:cNvPr id="121" name="Google Shape;121;p22"/>
          <p:cNvSpPr/>
          <p:nvPr/>
        </p:nvSpPr>
        <p:spPr>
          <a:xfrm>
            <a:off x="0" y="0"/>
            <a:ext cx="8127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pic>
        <p:nvPicPr>
          <p:cNvPr id="122" name="Google Shape;122;p22"/>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23" name="Shape 123"/>
        <p:cNvGrpSpPr/>
        <p:nvPr/>
      </p:nvGrpSpPr>
      <p:grpSpPr>
        <a:xfrm>
          <a:off x="0" y="0"/>
          <a:ext cx="0" cy="0"/>
          <a:chOff x="0" y="0"/>
          <a:chExt cx="0" cy="0"/>
        </a:xfrm>
      </p:grpSpPr>
      <p:sp>
        <p:nvSpPr>
          <p:cNvPr id="124" name="Google Shape;124;p23"/>
          <p:cNvSpPr txBox="1"/>
          <p:nvPr>
            <p:ph type="title"/>
          </p:nvPr>
        </p:nvSpPr>
        <p:spPr>
          <a:xfrm>
            <a:off x="1118082" y="457200"/>
            <a:ext cx="3932100" cy="16005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3200"/>
              <a:buFont typeface="Arial"/>
              <a:buNone/>
              <a:defRPr sz="3200"/>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p:txBody>
      </p:sp>
      <p:sp>
        <p:nvSpPr>
          <p:cNvPr id="125" name="Google Shape;125;p23"/>
          <p:cNvSpPr txBox="1"/>
          <p:nvPr>
            <p:ph idx="1" type="body"/>
          </p:nvPr>
        </p:nvSpPr>
        <p:spPr>
          <a:xfrm>
            <a:off x="5461482" y="987425"/>
            <a:ext cx="6172500" cy="4873500"/>
          </a:xfrm>
          <a:prstGeom prst="rect">
            <a:avLst/>
          </a:prstGeom>
          <a:noFill/>
          <a:ln>
            <a:noFill/>
          </a:ln>
        </p:spPr>
        <p:txBody>
          <a:bodyPr anchorCtr="0" anchor="t" bIns="45700" lIns="91425" spcFirstLastPara="1" rIns="91425" wrap="square" tIns="45700">
            <a:noAutofit/>
          </a:bodyPr>
          <a:lstStyle>
            <a:lvl1pPr indent="-431800" lvl="0" marL="457200" rtl="0" algn="l">
              <a:lnSpc>
                <a:spcPct val="90000"/>
              </a:lnSpc>
              <a:spcBef>
                <a:spcPts val="1100"/>
              </a:spcBef>
              <a:spcAft>
                <a:spcPts val="0"/>
              </a:spcAft>
              <a:buClr>
                <a:schemeClr val="dk1"/>
              </a:buClr>
              <a:buSzPts val="3200"/>
              <a:buChar char="•"/>
              <a:defRPr sz="3200"/>
            </a:lvl1pPr>
            <a:lvl2pPr indent="-406400" lvl="1" marL="914400" rtl="0" algn="l">
              <a:lnSpc>
                <a:spcPct val="90000"/>
              </a:lnSpc>
              <a:spcBef>
                <a:spcPts val="500"/>
              </a:spcBef>
              <a:spcAft>
                <a:spcPts val="0"/>
              </a:spcAft>
              <a:buClr>
                <a:schemeClr val="dk1"/>
              </a:buClr>
              <a:buSzPts val="2800"/>
              <a:buChar char="•"/>
              <a:defRPr sz="2800"/>
            </a:lvl2pPr>
            <a:lvl3pPr indent="-381000" lvl="2" marL="1371600" rtl="0" algn="l">
              <a:lnSpc>
                <a:spcPct val="90000"/>
              </a:lnSpc>
              <a:spcBef>
                <a:spcPts val="500"/>
              </a:spcBef>
              <a:spcAft>
                <a:spcPts val="0"/>
              </a:spcAft>
              <a:buClr>
                <a:schemeClr val="dk1"/>
              </a:buClr>
              <a:buSzPts val="2400"/>
              <a:buChar char="•"/>
              <a:defRPr sz="2400"/>
            </a:lvl3pPr>
            <a:lvl4pPr indent="-355600" lvl="3" marL="1828800" rtl="0" algn="l">
              <a:lnSpc>
                <a:spcPct val="90000"/>
              </a:lnSpc>
              <a:spcBef>
                <a:spcPts val="500"/>
              </a:spcBef>
              <a:spcAft>
                <a:spcPts val="0"/>
              </a:spcAft>
              <a:buClr>
                <a:schemeClr val="dk1"/>
              </a:buClr>
              <a:buSzPts val="2000"/>
              <a:buChar char="•"/>
              <a:defRPr sz="2000"/>
            </a:lvl4pPr>
            <a:lvl5pPr indent="-355600" lvl="4" marL="2286000" rtl="0" algn="l">
              <a:lnSpc>
                <a:spcPct val="90000"/>
              </a:lnSpc>
              <a:spcBef>
                <a:spcPts val="500"/>
              </a:spcBef>
              <a:spcAft>
                <a:spcPts val="0"/>
              </a:spcAft>
              <a:buClr>
                <a:schemeClr val="dk1"/>
              </a:buClr>
              <a:buSzPts val="2000"/>
              <a:buChar char="•"/>
              <a:defRPr sz="2000"/>
            </a:lvl5pPr>
            <a:lvl6pPr indent="-355600" lvl="5" marL="2743200" rtl="0" algn="l">
              <a:lnSpc>
                <a:spcPct val="90000"/>
              </a:lnSpc>
              <a:spcBef>
                <a:spcPts val="500"/>
              </a:spcBef>
              <a:spcAft>
                <a:spcPts val="0"/>
              </a:spcAft>
              <a:buClr>
                <a:schemeClr val="dk1"/>
              </a:buClr>
              <a:buSzPts val="2000"/>
              <a:buChar char="•"/>
              <a:defRPr sz="2000"/>
            </a:lvl6pPr>
            <a:lvl7pPr indent="-355600" lvl="6" marL="3200400" rtl="0" algn="l">
              <a:lnSpc>
                <a:spcPct val="90000"/>
              </a:lnSpc>
              <a:spcBef>
                <a:spcPts val="500"/>
              </a:spcBef>
              <a:spcAft>
                <a:spcPts val="0"/>
              </a:spcAft>
              <a:buClr>
                <a:schemeClr val="dk1"/>
              </a:buClr>
              <a:buSzPts val="2000"/>
              <a:buChar char="•"/>
              <a:defRPr sz="2000"/>
            </a:lvl7pPr>
            <a:lvl8pPr indent="-355600" lvl="7" marL="3657600" rtl="0" algn="l">
              <a:lnSpc>
                <a:spcPct val="90000"/>
              </a:lnSpc>
              <a:spcBef>
                <a:spcPts val="500"/>
              </a:spcBef>
              <a:spcAft>
                <a:spcPts val="0"/>
              </a:spcAft>
              <a:buClr>
                <a:schemeClr val="dk1"/>
              </a:buClr>
              <a:buSzPts val="2000"/>
              <a:buChar char="•"/>
              <a:defRPr sz="2000"/>
            </a:lvl8pPr>
            <a:lvl9pPr indent="-355600" lvl="8" marL="4114800" rtl="0" algn="l">
              <a:lnSpc>
                <a:spcPct val="90000"/>
              </a:lnSpc>
              <a:spcBef>
                <a:spcPts val="500"/>
              </a:spcBef>
              <a:spcAft>
                <a:spcPts val="0"/>
              </a:spcAft>
              <a:buClr>
                <a:schemeClr val="dk1"/>
              </a:buClr>
              <a:buSzPts val="2000"/>
              <a:buChar char="•"/>
              <a:defRPr sz="2000"/>
            </a:lvl9pPr>
          </a:lstStyle>
          <a:p/>
        </p:txBody>
      </p:sp>
      <p:sp>
        <p:nvSpPr>
          <p:cNvPr id="126" name="Google Shape;126;p23"/>
          <p:cNvSpPr txBox="1"/>
          <p:nvPr>
            <p:ph idx="2" type="body"/>
          </p:nvPr>
        </p:nvSpPr>
        <p:spPr>
          <a:xfrm>
            <a:off x="1118082" y="2057400"/>
            <a:ext cx="3932100" cy="38115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100"/>
              </a:spcBef>
              <a:spcAft>
                <a:spcPts val="0"/>
              </a:spcAft>
              <a:buClr>
                <a:schemeClr val="dk1"/>
              </a:buClr>
              <a:buSzPts val="1600"/>
              <a:buNone/>
              <a:defRPr sz="1600"/>
            </a:lvl1pPr>
            <a:lvl2pPr indent="-228600" lvl="1" marL="914400" rtl="0" algn="l">
              <a:lnSpc>
                <a:spcPct val="90000"/>
              </a:lnSpc>
              <a:spcBef>
                <a:spcPts val="500"/>
              </a:spcBef>
              <a:spcAft>
                <a:spcPts val="0"/>
              </a:spcAft>
              <a:buClr>
                <a:schemeClr val="dk1"/>
              </a:buClr>
              <a:buSzPts val="1500"/>
              <a:buNone/>
              <a:defRPr sz="1500"/>
            </a:lvl2pPr>
            <a:lvl3pPr indent="-228600" lvl="2" marL="1371600" rtl="0" algn="l">
              <a:lnSpc>
                <a:spcPct val="90000"/>
              </a:lnSpc>
              <a:spcBef>
                <a:spcPts val="500"/>
              </a:spcBef>
              <a:spcAft>
                <a:spcPts val="0"/>
              </a:spcAft>
              <a:buClr>
                <a:schemeClr val="dk1"/>
              </a:buClr>
              <a:buSzPts val="1200"/>
              <a:buNone/>
              <a:defRPr sz="1200"/>
            </a:lvl3pPr>
            <a:lvl4pPr indent="-228600" lvl="3" marL="1828800" rtl="0" algn="l">
              <a:lnSpc>
                <a:spcPct val="90000"/>
              </a:lnSpc>
              <a:spcBef>
                <a:spcPts val="500"/>
              </a:spcBef>
              <a:spcAft>
                <a:spcPts val="0"/>
              </a:spcAft>
              <a:buClr>
                <a:schemeClr val="dk1"/>
              </a:buClr>
              <a:buSzPts val="1100"/>
              <a:buNone/>
              <a:defRPr sz="1100"/>
            </a:lvl4pPr>
            <a:lvl5pPr indent="-228600" lvl="4" marL="2286000" rtl="0" algn="l">
              <a:lnSpc>
                <a:spcPct val="90000"/>
              </a:lnSpc>
              <a:spcBef>
                <a:spcPts val="500"/>
              </a:spcBef>
              <a:spcAft>
                <a:spcPts val="0"/>
              </a:spcAft>
              <a:buClr>
                <a:schemeClr val="dk1"/>
              </a:buClr>
              <a:buSzPts val="1100"/>
              <a:buNone/>
              <a:defRPr sz="1100"/>
            </a:lvl5pPr>
            <a:lvl6pPr indent="-228600" lvl="5" marL="2743200" rtl="0" algn="l">
              <a:lnSpc>
                <a:spcPct val="90000"/>
              </a:lnSpc>
              <a:spcBef>
                <a:spcPts val="500"/>
              </a:spcBef>
              <a:spcAft>
                <a:spcPts val="0"/>
              </a:spcAft>
              <a:buClr>
                <a:schemeClr val="dk1"/>
              </a:buClr>
              <a:buSzPts val="1100"/>
              <a:buNone/>
              <a:defRPr sz="1100"/>
            </a:lvl6pPr>
            <a:lvl7pPr indent="-228600" lvl="6" marL="3200400" rtl="0" algn="l">
              <a:lnSpc>
                <a:spcPct val="90000"/>
              </a:lnSpc>
              <a:spcBef>
                <a:spcPts val="500"/>
              </a:spcBef>
              <a:spcAft>
                <a:spcPts val="0"/>
              </a:spcAft>
              <a:buClr>
                <a:schemeClr val="dk1"/>
              </a:buClr>
              <a:buSzPts val="1100"/>
              <a:buNone/>
              <a:defRPr sz="1100"/>
            </a:lvl7pPr>
            <a:lvl8pPr indent="-228600" lvl="7" marL="3657600" rtl="0" algn="l">
              <a:lnSpc>
                <a:spcPct val="90000"/>
              </a:lnSpc>
              <a:spcBef>
                <a:spcPts val="500"/>
              </a:spcBef>
              <a:spcAft>
                <a:spcPts val="0"/>
              </a:spcAft>
              <a:buClr>
                <a:schemeClr val="dk1"/>
              </a:buClr>
              <a:buSzPts val="1100"/>
              <a:buNone/>
              <a:defRPr sz="1100"/>
            </a:lvl8pPr>
            <a:lvl9pPr indent="-228600" lvl="8" marL="4114800" rtl="0" algn="l">
              <a:lnSpc>
                <a:spcPct val="90000"/>
              </a:lnSpc>
              <a:spcBef>
                <a:spcPts val="500"/>
              </a:spcBef>
              <a:spcAft>
                <a:spcPts val="0"/>
              </a:spcAft>
              <a:buClr>
                <a:schemeClr val="dk1"/>
              </a:buClr>
              <a:buSzPts val="1100"/>
              <a:buNone/>
              <a:defRPr sz="1100"/>
            </a:lvl9pPr>
          </a:lstStyle>
          <a:p/>
        </p:txBody>
      </p:sp>
      <p:sp>
        <p:nvSpPr>
          <p:cNvPr id="127" name="Google Shape;127;p23"/>
          <p:cNvSpPr/>
          <p:nvPr/>
        </p:nvSpPr>
        <p:spPr>
          <a:xfrm>
            <a:off x="0" y="0"/>
            <a:ext cx="8127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pic>
        <p:nvPicPr>
          <p:cNvPr id="128" name="Google Shape;128;p23"/>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29" name="Shape 129"/>
        <p:cNvGrpSpPr/>
        <p:nvPr/>
      </p:nvGrpSpPr>
      <p:grpSpPr>
        <a:xfrm>
          <a:off x="0" y="0"/>
          <a:ext cx="0" cy="0"/>
          <a:chOff x="0" y="0"/>
          <a:chExt cx="0" cy="0"/>
        </a:xfrm>
      </p:grpSpPr>
      <p:sp>
        <p:nvSpPr>
          <p:cNvPr id="130" name="Google Shape;130;p24"/>
          <p:cNvSpPr txBox="1"/>
          <p:nvPr>
            <p:ph type="title"/>
          </p:nvPr>
        </p:nvSpPr>
        <p:spPr>
          <a:xfrm>
            <a:off x="1118082" y="457200"/>
            <a:ext cx="3932100" cy="16005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3200"/>
              <a:buFont typeface="Arial"/>
              <a:buNone/>
              <a:defRPr sz="3200"/>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p:txBody>
      </p:sp>
      <p:sp>
        <p:nvSpPr>
          <p:cNvPr id="131" name="Google Shape;131;p24"/>
          <p:cNvSpPr/>
          <p:nvPr>
            <p:ph idx="2" type="pic"/>
          </p:nvPr>
        </p:nvSpPr>
        <p:spPr>
          <a:xfrm>
            <a:off x="5461482" y="987425"/>
            <a:ext cx="6172500" cy="48735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10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132" name="Google Shape;132;p24"/>
          <p:cNvSpPr txBox="1"/>
          <p:nvPr>
            <p:ph idx="1" type="body"/>
          </p:nvPr>
        </p:nvSpPr>
        <p:spPr>
          <a:xfrm>
            <a:off x="1118082" y="2057400"/>
            <a:ext cx="3932100" cy="38115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100"/>
              </a:spcBef>
              <a:spcAft>
                <a:spcPts val="0"/>
              </a:spcAft>
              <a:buClr>
                <a:schemeClr val="dk1"/>
              </a:buClr>
              <a:buSzPts val="1600"/>
              <a:buNone/>
              <a:defRPr sz="1600"/>
            </a:lvl1pPr>
            <a:lvl2pPr indent="-228600" lvl="1" marL="914400" rtl="0" algn="l">
              <a:lnSpc>
                <a:spcPct val="90000"/>
              </a:lnSpc>
              <a:spcBef>
                <a:spcPts val="500"/>
              </a:spcBef>
              <a:spcAft>
                <a:spcPts val="0"/>
              </a:spcAft>
              <a:buClr>
                <a:schemeClr val="dk1"/>
              </a:buClr>
              <a:buSzPts val="1500"/>
              <a:buNone/>
              <a:defRPr sz="1500"/>
            </a:lvl2pPr>
            <a:lvl3pPr indent="-228600" lvl="2" marL="1371600" rtl="0" algn="l">
              <a:lnSpc>
                <a:spcPct val="90000"/>
              </a:lnSpc>
              <a:spcBef>
                <a:spcPts val="500"/>
              </a:spcBef>
              <a:spcAft>
                <a:spcPts val="0"/>
              </a:spcAft>
              <a:buClr>
                <a:schemeClr val="dk1"/>
              </a:buClr>
              <a:buSzPts val="1200"/>
              <a:buNone/>
              <a:defRPr sz="1200"/>
            </a:lvl3pPr>
            <a:lvl4pPr indent="-228600" lvl="3" marL="1828800" rtl="0" algn="l">
              <a:lnSpc>
                <a:spcPct val="90000"/>
              </a:lnSpc>
              <a:spcBef>
                <a:spcPts val="500"/>
              </a:spcBef>
              <a:spcAft>
                <a:spcPts val="0"/>
              </a:spcAft>
              <a:buClr>
                <a:schemeClr val="dk1"/>
              </a:buClr>
              <a:buSzPts val="1100"/>
              <a:buNone/>
              <a:defRPr sz="1100"/>
            </a:lvl4pPr>
            <a:lvl5pPr indent="-228600" lvl="4" marL="2286000" rtl="0" algn="l">
              <a:lnSpc>
                <a:spcPct val="90000"/>
              </a:lnSpc>
              <a:spcBef>
                <a:spcPts val="500"/>
              </a:spcBef>
              <a:spcAft>
                <a:spcPts val="0"/>
              </a:spcAft>
              <a:buClr>
                <a:schemeClr val="dk1"/>
              </a:buClr>
              <a:buSzPts val="1100"/>
              <a:buNone/>
              <a:defRPr sz="1100"/>
            </a:lvl5pPr>
            <a:lvl6pPr indent="-228600" lvl="5" marL="2743200" rtl="0" algn="l">
              <a:lnSpc>
                <a:spcPct val="90000"/>
              </a:lnSpc>
              <a:spcBef>
                <a:spcPts val="500"/>
              </a:spcBef>
              <a:spcAft>
                <a:spcPts val="0"/>
              </a:spcAft>
              <a:buClr>
                <a:schemeClr val="dk1"/>
              </a:buClr>
              <a:buSzPts val="1100"/>
              <a:buNone/>
              <a:defRPr sz="1100"/>
            </a:lvl6pPr>
            <a:lvl7pPr indent="-228600" lvl="6" marL="3200400" rtl="0" algn="l">
              <a:lnSpc>
                <a:spcPct val="90000"/>
              </a:lnSpc>
              <a:spcBef>
                <a:spcPts val="500"/>
              </a:spcBef>
              <a:spcAft>
                <a:spcPts val="0"/>
              </a:spcAft>
              <a:buClr>
                <a:schemeClr val="dk1"/>
              </a:buClr>
              <a:buSzPts val="1100"/>
              <a:buNone/>
              <a:defRPr sz="1100"/>
            </a:lvl7pPr>
            <a:lvl8pPr indent="-228600" lvl="7" marL="3657600" rtl="0" algn="l">
              <a:lnSpc>
                <a:spcPct val="90000"/>
              </a:lnSpc>
              <a:spcBef>
                <a:spcPts val="500"/>
              </a:spcBef>
              <a:spcAft>
                <a:spcPts val="0"/>
              </a:spcAft>
              <a:buClr>
                <a:schemeClr val="dk1"/>
              </a:buClr>
              <a:buSzPts val="1100"/>
              <a:buNone/>
              <a:defRPr sz="1100"/>
            </a:lvl8pPr>
            <a:lvl9pPr indent="-228600" lvl="8" marL="4114800" rtl="0" algn="l">
              <a:lnSpc>
                <a:spcPct val="90000"/>
              </a:lnSpc>
              <a:spcBef>
                <a:spcPts val="500"/>
              </a:spcBef>
              <a:spcAft>
                <a:spcPts val="0"/>
              </a:spcAft>
              <a:buClr>
                <a:schemeClr val="dk1"/>
              </a:buClr>
              <a:buSzPts val="1100"/>
              <a:buNone/>
              <a:defRPr sz="1100"/>
            </a:lvl9pPr>
          </a:lstStyle>
          <a:p/>
        </p:txBody>
      </p:sp>
      <p:sp>
        <p:nvSpPr>
          <p:cNvPr id="133" name="Google Shape;133;p24"/>
          <p:cNvSpPr/>
          <p:nvPr/>
        </p:nvSpPr>
        <p:spPr>
          <a:xfrm>
            <a:off x="0" y="0"/>
            <a:ext cx="8127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pic>
        <p:nvPicPr>
          <p:cNvPr id="134" name="Google Shape;134;p24"/>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35" name="Shape 135"/>
        <p:cNvGrpSpPr/>
        <p:nvPr/>
      </p:nvGrpSpPr>
      <p:grpSpPr>
        <a:xfrm>
          <a:off x="0" y="0"/>
          <a:ext cx="0" cy="0"/>
          <a:chOff x="0" y="0"/>
          <a:chExt cx="0" cy="0"/>
        </a:xfrm>
      </p:grpSpPr>
      <p:sp>
        <p:nvSpPr>
          <p:cNvPr id="136" name="Google Shape;136;p25"/>
          <p:cNvSpPr txBox="1"/>
          <p:nvPr>
            <p:ph type="title"/>
          </p:nvPr>
        </p:nvSpPr>
        <p:spPr>
          <a:xfrm>
            <a:off x="1106555"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9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p:txBody>
      </p:sp>
      <p:sp>
        <p:nvSpPr>
          <p:cNvPr id="137" name="Google Shape;137;p25"/>
          <p:cNvSpPr txBox="1"/>
          <p:nvPr>
            <p:ph idx="1" type="body"/>
          </p:nvPr>
        </p:nvSpPr>
        <p:spPr>
          <a:xfrm rot="5400000">
            <a:off x="4188755" y="-1256575"/>
            <a:ext cx="4351200" cy="10515600"/>
          </a:xfrm>
          <a:prstGeom prst="rect">
            <a:avLst/>
          </a:prstGeom>
          <a:noFill/>
          <a:ln>
            <a:noFill/>
          </a:ln>
        </p:spPr>
        <p:txBody>
          <a:bodyPr anchorCtr="0" anchor="t" bIns="45700" lIns="91425" spcFirstLastPara="1" rIns="91425" wrap="square" tIns="45700">
            <a:noAutofit/>
          </a:bodyPr>
          <a:lstStyle>
            <a:lvl1pPr indent="-349250" lvl="0" marL="457200" rtl="0" algn="l">
              <a:lnSpc>
                <a:spcPct val="90000"/>
              </a:lnSpc>
              <a:spcBef>
                <a:spcPts val="1100"/>
              </a:spcBef>
              <a:spcAft>
                <a:spcPts val="0"/>
              </a:spcAft>
              <a:buClr>
                <a:schemeClr val="dk1"/>
              </a:buClr>
              <a:buSzPts val="1900"/>
              <a:buChar char="•"/>
              <a:defRPr/>
            </a:lvl1pPr>
            <a:lvl2pPr indent="-349250" lvl="1" marL="914400" rtl="0" algn="l">
              <a:lnSpc>
                <a:spcPct val="90000"/>
              </a:lnSpc>
              <a:spcBef>
                <a:spcPts val="500"/>
              </a:spcBef>
              <a:spcAft>
                <a:spcPts val="0"/>
              </a:spcAft>
              <a:buClr>
                <a:schemeClr val="dk1"/>
              </a:buClr>
              <a:buSzPts val="1900"/>
              <a:buChar char="•"/>
              <a:defRPr/>
            </a:lvl2pPr>
            <a:lvl3pPr indent="-349250" lvl="2" marL="1371600" rtl="0" algn="l">
              <a:lnSpc>
                <a:spcPct val="90000"/>
              </a:lnSpc>
              <a:spcBef>
                <a:spcPts val="500"/>
              </a:spcBef>
              <a:spcAft>
                <a:spcPts val="0"/>
              </a:spcAft>
              <a:buClr>
                <a:schemeClr val="dk1"/>
              </a:buClr>
              <a:buSzPts val="1900"/>
              <a:buChar char="•"/>
              <a:defRPr/>
            </a:lvl3pPr>
            <a:lvl4pPr indent="-349250" lvl="3" marL="1828800" rtl="0" algn="l">
              <a:lnSpc>
                <a:spcPct val="90000"/>
              </a:lnSpc>
              <a:spcBef>
                <a:spcPts val="500"/>
              </a:spcBef>
              <a:spcAft>
                <a:spcPts val="0"/>
              </a:spcAft>
              <a:buClr>
                <a:schemeClr val="dk1"/>
              </a:buClr>
              <a:buSzPts val="1900"/>
              <a:buChar char="•"/>
              <a:defRPr/>
            </a:lvl4pPr>
            <a:lvl5pPr indent="-349250" lvl="4" marL="2286000" rtl="0" algn="l">
              <a:lnSpc>
                <a:spcPct val="90000"/>
              </a:lnSpc>
              <a:spcBef>
                <a:spcPts val="500"/>
              </a:spcBef>
              <a:spcAft>
                <a:spcPts val="0"/>
              </a:spcAft>
              <a:buClr>
                <a:schemeClr val="dk1"/>
              </a:buClr>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138" name="Google Shape;138;p25"/>
          <p:cNvSpPr/>
          <p:nvPr/>
        </p:nvSpPr>
        <p:spPr>
          <a:xfrm>
            <a:off x="0" y="0"/>
            <a:ext cx="8127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pic>
        <p:nvPicPr>
          <p:cNvPr id="139" name="Google Shape;139;p25"/>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40" name="Shape 140"/>
        <p:cNvGrpSpPr/>
        <p:nvPr/>
      </p:nvGrpSpPr>
      <p:grpSpPr>
        <a:xfrm>
          <a:off x="0" y="0"/>
          <a:ext cx="0" cy="0"/>
          <a:chOff x="0" y="0"/>
          <a:chExt cx="0" cy="0"/>
        </a:xfrm>
      </p:grpSpPr>
      <p:sp>
        <p:nvSpPr>
          <p:cNvPr id="141" name="Google Shape;141;p26"/>
          <p:cNvSpPr txBox="1"/>
          <p:nvPr>
            <p:ph type="title"/>
          </p:nvPr>
        </p:nvSpPr>
        <p:spPr>
          <a:xfrm rot="5400000">
            <a:off x="7352058" y="1956625"/>
            <a:ext cx="5811900" cy="26289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9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p:txBody>
      </p:sp>
      <p:sp>
        <p:nvSpPr>
          <p:cNvPr id="142" name="Google Shape;142;p26"/>
          <p:cNvSpPr txBox="1"/>
          <p:nvPr>
            <p:ph idx="1" type="body"/>
          </p:nvPr>
        </p:nvSpPr>
        <p:spPr>
          <a:xfrm rot="5400000">
            <a:off x="2018058" y="-596075"/>
            <a:ext cx="5811900" cy="7734300"/>
          </a:xfrm>
          <a:prstGeom prst="rect">
            <a:avLst/>
          </a:prstGeom>
          <a:noFill/>
          <a:ln>
            <a:noFill/>
          </a:ln>
        </p:spPr>
        <p:txBody>
          <a:bodyPr anchorCtr="0" anchor="t" bIns="45700" lIns="91425" spcFirstLastPara="1" rIns="91425" wrap="square" tIns="45700">
            <a:noAutofit/>
          </a:bodyPr>
          <a:lstStyle>
            <a:lvl1pPr indent="-349250" lvl="0" marL="457200" rtl="0" algn="l">
              <a:lnSpc>
                <a:spcPct val="90000"/>
              </a:lnSpc>
              <a:spcBef>
                <a:spcPts val="1100"/>
              </a:spcBef>
              <a:spcAft>
                <a:spcPts val="0"/>
              </a:spcAft>
              <a:buClr>
                <a:schemeClr val="dk1"/>
              </a:buClr>
              <a:buSzPts val="1900"/>
              <a:buChar char="•"/>
              <a:defRPr/>
            </a:lvl1pPr>
            <a:lvl2pPr indent="-349250" lvl="1" marL="914400" rtl="0" algn="l">
              <a:lnSpc>
                <a:spcPct val="90000"/>
              </a:lnSpc>
              <a:spcBef>
                <a:spcPts val="500"/>
              </a:spcBef>
              <a:spcAft>
                <a:spcPts val="0"/>
              </a:spcAft>
              <a:buClr>
                <a:schemeClr val="dk1"/>
              </a:buClr>
              <a:buSzPts val="1900"/>
              <a:buChar char="•"/>
              <a:defRPr/>
            </a:lvl2pPr>
            <a:lvl3pPr indent="-349250" lvl="2" marL="1371600" rtl="0" algn="l">
              <a:lnSpc>
                <a:spcPct val="90000"/>
              </a:lnSpc>
              <a:spcBef>
                <a:spcPts val="500"/>
              </a:spcBef>
              <a:spcAft>
                <a:spcPts val="0"/>
              </a:spcAft>
              <a:buClr>
                <a:schemeClr val="dk1"/>
              </a:buClr>
              <a:buSzPts val="1900"/>
              <a:buChar char="•"/>
              <a:defRPr/>
            </a:lvl3pPr>
            <a:lvl4pPr indent="-349250" lvl="3" marL="1828800" rtl="0" algn="l">
              <a:lnSpc>
                <a:spcPct val="90000"/>
              </a:lnSpc>
              <a:spcBef>
                <a:spcPts val="500"/>
              </a:spcBef>
              <a:spcAft>
                <a:spcPts val="0"/>
              </a:spcAft>
              <a:buClr>
                <a:schemeClr val="dk1"/>
              </a:buClr>
              <a:buSzPts val="1900"/>
              <a:buChar char="•"/>
              <a:defRPr/>
            </a:lvl4pPr>
            <a:lvl5pPr indent="-349250" lvl="4" marL="2286000" rtl="0" algn="l">
              <a:lnSpc>
                <a:spcPct val="90000"/>
              </a:lnSpc>
              <a:spcBef>
                <a:spcPts val="500"/>
              </a:spcBef>
              <a:spcAft>
                <a:spcPts val="0"/>
              </a:spcAft>
              <a:buClr>
                <a:schemeClr val="dk1"/>
              </a:buClr>
              <a:buSzPts val="1900"/>
              <a:buChar char="•"/>
              <a:defRPr/>
            </a:lvl5pPr>
            <a:lvl6pPr indent="-349250" lvl="5" marL="2743200" rtl="0" algn="l">
              <a:lnSpc>
                <a:spcPct val="90000"/>
              </a:lnSpc>
              <a:spcBef>
                <a:spcPts val="500"/>
              </a:spcBef>
              <a:spcAft>
                <a:spcPts val="0"/>
              </a:spcAft>
              <a:buClr>
                <a:schemeClr val="dk1"/>
              </a:buClr>
              <a:buSzPts val="1900"/>
              <a:buChar char="•"/>
              <a:defRPr/>
            </a:lvl6pPr>
            <a:lvl7pPr indent="-349250" lvl="6" marL="3200400" rtl="0" algn="l">
              <a:lnSpc>
                <a:spcPct val="90000"/>
              </a:lnSpc>
              <a:spcBef>
                <a:spcPts val="500"/>
              </a:spcBef>
              <a:spcAft>
                <a:spcPts val="0"/>
              </a:spcAft>
              <a:buClr>
                <a:schemeClr val="dk1"/>
              </a:buClr>
              <a:buSzPts val="1900"/>
              <a:buChar char="•"/>
              <a:defRPr/>
            </a:lvl7pPr>
            <a:lvl8pPr indent="-349250" lvl="7" marL="3657600" rtl="0" algn="l">
              <a:lnSpc>
                <a:spcPct val="90000"/>
              </a:lnSpc>
              <a:spcBef>
                <a:spcPts val="500"/>
              </a:spcBef>
              <a:spcAft>
                <a:spcPts val="0"/>
              </a:spcAft>
              <a:buClr>
                <a:schemeClr val="dk1"/>
              </a:buClr>
              <a:buSzPts val="1900"/>
              <a:buChar char="•"/>
              <a:defRPr/>
            </a:lvl8pPr>
            <a:lvl9pPr indent="-349250" lvl="8" marL="4114800" rtl="0" algn="l">
              <a:lnSpc>
                <a:spcPct val="90000"/>
              </a:lnSpc>
              <a:spcBef>
                <a:spcPts val="500"/>
              </a:spcBef>
              <a:spcAft>
                <a:spcPts val="0"/>
              </a:spcAft>
              <a:buClr>
                <a:schemeClr val="dk1"/>
              </a:buClr>
              <a:buSzPts val="1900"/>
              <a:buChar char="•"/>
              <a:defRPr/>
            </a:lvl9pPr>
          </a:lstStyle>
          <a:p/>
        </p:txBody>
      </p:sp>
      <p:sp>
        <p:nvSpPr>
          <p:cNvPr id="143" name="Google Shape;143;p26"/>
          <p:cNvSpPr/>
          <p:nvPr/>
        </p:nvSpPr>
        <p:spPr>
          <a:xfrm>
            <a:off x="0" y="0"/>
            <a:ext cx="8127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pic>
        <p:nvPicPr>
          <p:cNvPr id="144" name="Google Shape;144;p26"/>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bg>
      <p:bgPr>
        <a:blipFill>
          <a:blip r:embed="rId2">
            <a:alphaModFix/>
          </a:blip>
          <a:stretch>
            <a:fillRect/>
          </a:stretch>
        </a:blipFill>
      </p:bgPr>
    </p:bg>
    <p:spTree>
      <p:nvGrpSpPr>
        <p:cNvPr id="145" name="Shape 145"/>
        <p:cNvGrpSpPr/>
        <p:nvPr/>
      </p:nvGrpSpPr>
      <p:grpSpPr>
        <a:xfrm>
          <a:off x="0" y="0"/>
          <a:ext cx="0" cy="0"/>
          <a:chOff x="0" y="0"/>
          <a:chExt cx="0" cy="0"/>
        </a:xfrm>
      </p:grpSpPr>
      <p:sp>
        <p:nvSpPr>
          <p:cNvPr id="146" name="Google Shape;146;p27"/>
          <p:cNvSpPr txBox="1"/>
          <p:nvPr>
            <p:ph type="title"/>
          </p:nvPr>
        </p:nvSpPr>
        <p:spPr>
          <a:xfrm>
            <a:off x="1124295" y="204831"/>
            <a:ext cx="9813300" cy="778500"/>
          </a:xfrm>
          <a:prstGeom prst="rect">
            <a:avLst/>
          </a:prstGeom>
          <a:noFill/>
          <a:ln>
            <a:noFill/>
          </a:ln>
        </p:spPr>
        <p:txBody>
          <a:bodyPr anchorCtr="0" anchor="t" bIns="60925" lIns="121900" spcFirstLastPara="1" rIns="121900" wrap="square" tIns="60925">
            <a:noAutofit/>
          </a:bodyPr>
          <a:lstStyle>
            <a:lvl1pPr lvl="0" marR="0" rtl="0" algn="l">
              <a:spcBef>
                <a:spcPts val="0"/>
              </a:spcBef>
              <a:spcAft>
                <a:spcPts val="0"/>
              </a:spcAft>
              <a:buClr>
                <a:srgbClr val="F9F9F9"/>
              </a:buClr>
              <a:buSzPts val="2700"/>
              <a:buFont typeface="Arial"/>
              <a:buNone/>
              <a:defRPr b="1" i="0" sz="2700" u="none" cap="none" strike="noStrike">
                <a:solidFill>
                  <a:srgbClr val="F9F9F9"/>
                </a:solidFill>
                <a:latin typeface="Arial"/>
                <a:ea typeface="Arial"/>
                <a:cs typeface="Arial"/>
                <a:sym typeface="Arial"/>
              </a:defRPr>
            </a:lvl1pPr>
            <a:lvl2pPr lvl="1" rtl="0">
              <a:spcBef>
                <a:spcPts val="0"/>
              </a:spcBef>
              <a:spcAft>
                <a:spcPts val="0"/>
              </a:spcAft>
              <a:buSzPts val="1500"/>
              <a:buNone/>
              <a:defRPr sz="2400"/>
            </a:lvl2pPr>
            <a:lvl3pPr lvl="2" rtl="0">
              <a:spcBef>
                <a:spcPts val="0"/>
              </a:spcBef>
              <a:spcAft>
                <a:spcPts val="0"/>
              </a:spcAft>
              <a:buSzPts val="1500"/>
              <a:buNone/>
              <a:defRPr sz="2400"/>
            </a:lvl3pPr>
            <a:lvl4pPr lvl="3" rtl="0">
              <a:spcBef>
                <a:spcPts val="0"/>
              </a:spcBef>
              <a:spcAft>
                <a:spcPts val="0"/>
              </a:spcAft>
              <a:buSzPts val="1500"/>
              <a:buNone/>
              <a:defRPr sz="2400"/>
            </a:lvl4pPr>
            <a:lvl5pPr lvl="4" rtl="0">
              <a:spcBef>
                <a:spcPts val="0"/>
              </a:spcBef>
              <a:spcAft>
                <a:spcPts val="0"/>
              </a:spcAft>
              <a:buSzPts val="1500"/>
              <a:buNone/>
              <a:defRPr sz="2400"/>
            </a:lvl5pPr>
            <a:lvl6pPr lvl="5" rtl="0">
              <a:spcBef>
                <a:spcPts val="0"/>
              </a:spcBef>
              <a:spcAft>
                <a:spcPts val="0"/>
              </a:spcAft>
              <a:buSzPts val="1500"/>
              <a:buNone/>
              <a:defRPr sz="2400"/>
            </a:lvl6pPr>
            <a:lvl7pPr lvl="6" rtl="0">
              <a:spcBef>
                <a:spcPts val="0"/>
              </a:spcBef>
              <a:spcAft>
                <a:spcPts val="0"/>
              </a:spcAft>
              <a:buSzPts val="1500"/>
              <a:buNone/>
              <a:defRPr sz="2400"/>
            </a:lvl7pPr>
            <a:lvl8pPr lvl="7" rtl="0">
              <a:spcBef>
                <a:spcPts val="0"/>
              </a:spcBef>
              <a:spcAft>
                <a:spcPts val="0"/>
              </a:spcAft>
              <a:buSzPts val="1500"/>
              <a:buNone/>
              <a:defRPr sz="2400"/>
            </a:lvl8pPr>
            <a:lvl9pPr lvl="8" rtl="0">
              <a:spcBef>
                <a:spcPts val="0"/>
              </a:spcBef>
              <a:spcAft>
                <a:spcPts val="0"/>
              </a:spcAft>
              <a:buSzPts val="1500"/>
              <a:buNone/>
              <a:defRPr sz="2400"/>
            </a:lvl9pPr>
          </a:lstStyle>
          <a:p/>
        </p:txBody>
      </p:sp>
      <p:sp>
        <p:nvSpPr>
          <p:cNvPr id="147" name="Google Shape;147;p27"/>
          <p:cNvSpPr txBox="1"/>
          <p:nvPr/>
        </p:nvSpPr>
        <p:spPr>
          <a:xfrm>
            <a:off x="10937579" y="411137"/>
            <a:ext cx="644700" cy="365100"/>
          </a:xfrm>
          <a:prstGeom prst="rect">
            <a:avLst/>
          </a:prstGeom>
          <a:noFill/>
          <a:ln>
            <a:noFill/>
          </a:ln>
        </p:spPr>
        <p:txBody>
          <a:bodyPr anchorCtr="0" anchor="ctr" bIns="60925" lIns="121900" spcFirstLastPara="1" rIns="121900" wrap="square" tIns="60925">
            <a:noAutofit/>
          </a:bodyPr>
          <a:lstStyle/>
          <a:p>
            <a:pPr indent="0" lvl="0" marL="0" marR="0" rtl="0" algn="r">
              <a:spcBef>
                <a:spcPts val="0"/>
              </a:spcBef>
              <a:spcAft>
                <a:spcPts val="0"/>
              </a:spcAft>
              <a:buNone/>
            </a:pPr>
            <a:fld id="{00000000-1234-1234-1234-123412341234}" type="slidenum">
              <a:rPr b="0" i="0" lang="en-US" sz="2100" u="none" cap="none" strike="noStrike">
                <a:solidFill>
                  <a:srgbClr val="DAEEF3"/>
                </a:solidFill>
                <a:latin typeface="Arial"/>
                <a:ea typeface="Arial"/>
                <a:cs typeface="Arial"/>
                <a:sym typeface="Arial"/>
              </a:rPr>
              <a:t>‹#›</a:t>
            </a:fld>
            <a:endParaRPr b="0" i="0" sz="2100" u="none" cap="none" strike="noStrike">
              <a:solidFill>
                <a:srgbClr val="DAEEF3"/>
              </a:solidFill>
              <a:latin typeface="Arial"/>
              <a:ea typeface="Arial"/>
              <a:cs typeface="Arial"/>
              <a:sym typeface="Arial"/>
            </a:endParaRPr>
          </a:p>
        </p:txBody>
      </p:sp>
      <p:sp>
        <p:nvSpPr>
          <p:cNvPr id="148" name="Google Shape;148;p27"/>
          <p:cNvSpPr txBox="1"/>
          <p:nvPr>
            <p:ph idx="1" type="body"/>
          </p:nvPr>
        </p:nvSpPr>
        <p:spPr>
          <a:xfrm>
            <a:off x="1123949" y="1147054"/>
            <a:ext cx="10458300" cy="5449500"/>
          </a:xfrm>
          <a:prstGeom prst="rect">
            <a:avLst/>
          </a:prstGeom>
          <a:noFill/>
          <a:ln>
            <a:noFill/>
          </a:ln>
        </p:spPr>
        <p:txBody>
          <a:bodyPr anchorCtr="0" anchor="t" bIns="60925" lIns="121900" spcFirstLastPara="1" rIns="121900" wrap="square" tIns="60925">
            <a:noAutofit/>
          </a:bodyPr>
          <a:lstStyle>
            <a:lvl1pPr indent="-431800" lvl="0" marL="457200" marR="0" rtl="0" algn="l">
              <a:lnSpc>
                <a:spcPct val="100000"/>
              </a:lnSpc>
              <a:spcBef>
                <a:spcPts val="0"/>
              </a:spcBef>
              <a:spcAft>
                <a:spcPts val="0"/>
              </a:spcAft>
              <a:buClr>
                <a:srgbClr val="0061AF"/>
              </a:buClr>
              <a:buSzPts val="3200"/>
              <a:buFont typeface="Arial"/>
              <a:buChar char="•"/>
              <a:defRPr b="0" i="0" sz="3200" u="none" cap="none" strike="noStrike">
                <a:solidFill>
                  <a:schemeClr val="dk1"/>
                </a:solidFill>
                <a:latin typeface="Arial"/>
                <a:ea typeface="Arial"/>
                <a:cs typeface="Arial"/>
                <a:sym typeface="Arial"/>
              </a:defRPr>
            </a:lvl1pPr>
            <a:lvl2pPr indent="-400050" lvl="1" marL="914400" marR="0" rtl="0" algn="l">
              <a:spcBef>
                <a:spcPts val="500"/>
              </a:spcBef>
              <a:spcAft>
                <a:spcPts val="0"/>
              </a:spcAft>
              <a:buClr>
                <a:srgbClr val="A5A5A5"/>
              </a:buClr>
              <a:buSzPts val="2700"/>
              <a:buFont typeface="Arial"/>
              <a:buChar char="–"/>
              <a:defRPr b="0" i="0" sz="2700" u="none" cap="none" strike="noStrike">
                <a:solidFill>
                  <a:schemeClr val="dk1"/>
                </a:solidFill>
                <a:latin typeface="Arial"/>
                <a:ea typeface="Arial"/>
                <a:cs typeface="Arial"/>
                <a:sym typeface="Arial"/>
              </a:defRPr>
            </a:lvl2pPr>
            <a:lvl3pPr indent="-361950" lvl="2" marL="1371600" marR="0" rtl="0" algn="l">
              <a:spcBef>
                <a:spcPts val="4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3pPr>
            <a:lvl4pPr indent="-330200" lvl="3" marL="1828800" marR="0" rtl="0" algn="l">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298450" lvl="4" marL="2286000" marR="0" rtl="0" algn="l">
              <a:spcBef>
                <a:spcPts val="200"/>
              </a:spcBef>
              <a:spcAft>
                <a:spcPts val="0"/>
              </a:spcAft>
              <a:buClr>
                <a:schemeClr val="dk1"/>
              </a:buClr>
              <a:buSzPts val="1100"/>
              <a:buFont typeface="Merriweather Sans"/>
              <a:buChar char="»"/>
              <a:defRPr b="0" i="0" sz="1100" u="none" cap="none" strike="noStrike">
                <a:solidFill>
                  <a:schemeClr val="dk1"/>
                </a:solidFill>
                <a:latin typeface="Arial"/>
                <a:ea typeface="Arial"/>
                <a:cs typeface="Arial"/>
                <a:sym typeface="Arial"/>
              </a:defRPr>
            </a:lvl5pPr>
            <a:lvl6pPr indent="-400050" lvl="5" marL="2743200" marR="0" rtl="0" algn="l">
              <a:spcBef>
                <a:spcPts val="500"/>
              </a:spcBef>
              <a:spcAft>
                <a:spcPts val="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6pPr>
            <a:lvl7pPr indent="-400050" lvl="6" marL="3200400" marR="0" rtl="0" algn="l">
              <a:spcBef>
                <a:spcPts val="500"/>
              </a:spcBef>
              <a:spcAft>
                <a:spcPts val="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7pPr>
            <a:lvl8pPr indent="-400050" lvl="7" marL="3657600" marR="0" rtl="0" algn="l">
              <a:spcBef>
                <a:spcPts val="500"/>
              </a:spcBef>
              <a:spcAft>
                <a:spcPts val="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8pPr>
            <a:lvl9pPr indent="-400050" lvl="8" marL="4114800" marR="0" rtl="0" algn="l">
              <a:spcBef>
                <a:spcPts val="500"/>
              </a:spcBef>
              <a:spcAft>
                <a:spcPts val="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9pPr>
          </a:lstStyle>
          <a:p/>
        </p:txBody>
      </p:sp>
    </p:spTree>
  </p:cSld>
  <p:clrMapOvr>
    <a:masterClrMapping/>
  </p:clrMapOvr>
  <p:transition>
    <p:fade thruBlk="1"/>
  </p:transition>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49" name="Shape 149"/>
        <p:cNvGrpSpPr/>
        <p:nvPr/>
      </p:nvGrpSpPr>
      <p:grpSpPr>
        <a:xfrm>
          <a:off x="0" y="0"/>
          <a:ext cx="0" cy="0"/>
          <a:chOff x="0" y="0"/>
          <a:chExt cx="0" cy="0"/>
        </a:xfrm>
      </p:grpSpPr>
      <p:sp>
        <p:nvSpPr>
          <p:cNvPr id="150" name="Google Shape;150;p28"/>
          <p:cNvSpPr txBox="1"/>
          <p:nvPr>
            <p:ph type="title"/>
          </p:nvPr>
        </p:nvSpPr>
        <p:spPr>
          <a:xfrm>
            <a:off x="415600" y="593367"/>
            <a:ext cx="11360700" cy="763500"/>
          </a:xfrm>
          <a:prstGeom prst="rect">
            <a:avLst/>
          </a:prstGeom>
        </p:spPr>
        <p:txBody>
          <a:bodyPr anchorCtr="0" anchor="ctr" bIns="45700" lIns="91425" spcFirstLastPara="1" rIns="91425" wrap="square" tIns="45700">
            <a:noAutofit/>
          </a:bodyPr>
          <a:lstStyle>
            <a:lvl1pPr lvl="0" rtl="0">
              <a:spcBef>
                <a:spcPts val="0"/>
              </a:spcBef>
              <a:spcAft>
                <a:spcPts val="0"/>
              </a:spcAft>
              <a:buSzPts val="44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p:txBody>
      </p:sp>
      <p:sp>
        <p:nvSpPr>
          <p:cNvPr id="151" name="Google Shape;151;p28"/>
          <p:cNvSpPr txBox="1"/>
          <p:nvPr>
            <p:ph idx="1" type="body"/>
          </p:nvPr>
        </p:nvSpPr>
        <p:spPr>
          <a:xfrm>
            <a:off x="415600" y="1536633"/>
            <a:ext cx="11360700" cy="4555200"/>
          </a:xfrm>
          <a:prstGeom prst="rect">
            <a:avLst/>
          </a:prstGeom>
        </p:spPr>
        <p:txBody>
          <a:bodyPr anchorCtr="0" anchor="t" bIns="45700" lIns="91425" spcFirstLastPara="1" rIns="91425" wrap="square" tIns="45700">
            <a:noAutofit/>
          </a:bodyPr>
          <a:lstStyle>
            <a:lvl1pPr indent="-406400" lvl="0" marL="457200" rtl="0">
              <a:spcBef>
                <a:spcPts val="1100"/>
              </a:spcBef>
              <a:spcAft>
                <a:spcPts val="0"/>
              </a:spcAft>
              <a:buSzPts val="2800"/>
              <a:buChar char="•"/>
              <a:defRPr/>
            </a:lvl1pPr>
            <a:lvl2pPr indent="-381000" lvl="1" marL="914400" rtl="0">
              <a:spcBef>
                <a:spcPts val="500"/>
              </a:spcBef>
              <a:spcAft>
                <a:spcPts val="0"/>
              </a:spcAft>
              <a:buSzPts val="2400"/>
              <a:buChar char="•"/>
              <a:defRPr/>
            </a:lvl2pPr>
            <a:lvl3pPr indent="-355600" lvl="2" marL="1371600" rtl="0">
              <a:spcBef>
                <a:spcPts val="500"/>
              </a:spcBef>
              <a:spcAft>
                <a:spcPts val="0"/>
              </a:spcAft>
              <a:buSzPts val="2000"/>
              <a:buChar char="•"/>
              <a:defRPr/>
            </a:lvl3pPr>
            <a:lvl4pPr indent="-349250" lvl="3" marL="1828800" rtl="0">
              <a:spcBef>
                <a:spcPts val="500"/>
              </a:spcBef>
              <a:spcAft>
                <a:spcPts val="0"/>
              </a:spcAft>
              <a:buSzPts val="1900"/>
              <a:buChar char="•"/>
              <a:defRPr/>
            </a:lvl4pPr>
            <a:lvl5pPr indent="-349250" lvl="4" marL="2286000" rtl="0">
              <a:spcBef>
                <a:spcPts val="500"/>
              </a:spcBef>
              <a:spcAft>
                <a:spcPts val="0"/>
              </a:spcAft>
              <a:buSzPts val="1900"/>
              <a:buChar char="•"/>
              <a:defRPr/>
            </a:lvl5pPr>
            <a:lvl6pPr indent="-349250" lvl="5" marL="2743200" rtl="0">
              <a:spcBef>
                <a:spcPts val="500"/>
              </a:spcBef>
              <a:spcAft>
                <a:spcPts val="0"/>
              </a:spcAft>
              <a:buSzPts val="1900"/>
              <a:buChar char="•"/>
              <a:defRPr/>
            </a:lvl6pPr>
            <a:lvl7pPr indent="-349250" lvl="6" marL="3200400" rtl="0">
              <a:spcBef>
                <a:spcPts val="500"/>
              </a:spcBef>
              <a:spcAft>
                <a:spcPts val="0"/>
              </a:spcAft>
              <a:buSzPts val="1900"/>
              <a:buChar char="•"/>
              <a:defRPr/>
            </a:lvl7pPr>
            <a:lvl8pPr indent="-349250" lvl="7" marL="3657600" rtl="0">
              <a:spcBef>
                <a:spcPts val="500"/>
              </a:spcBef>
              <a:spcAft>
                <a:spcPts val="0"/>
              </a:spcAft>
              <a:buSzPts val="1900"/>
              <a:buChar char="•"/>
              <a:defRPr/>
            </a:lvl8pPr>
            <a:lvl9pPr indent="-349250" lvl="8" marL="4114800" rtl="0">
              <a:spcBef>
                <a:spcPts val="500"/>
              </a:spcBef>
              <a:spcAft>
                <a:spcPts val="0"/>
              </a:spcAft>
              <a:buSzPts val="1900"/>
              <a:buChar char="•"/>
              <a:defRPr/>
            </a:lvl9pPr>
          </a:lstStyle>
          <a:p/>
        </p:txBody>
      </p:sp>
      <p:sp>
        <p:nvSpPr>
          <p:cNvPr id="152" name="Google Shape;152;p28"/>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rtl="0">
              <a:buNone/>
              <a:defRPr sz="1900"/>
            </a:lvl1pPr>
            <a:lvl2pPr lvl="1" rtl="0">
              <a:buNone/>
              <a:defRPr sz="1900"/>
            </a:lvl2pPr>
            <a:lvl3pPr lvl="2" rtl="0">
              <a:buNone/>
              <a:defRPr sz="1900"/>
            </a:lvl3pPr>
            <a:lvl4pPr lvl="3" rtl="0">
              <a:buNone/>
              <a:defRPr sz="1900"/>
            </a:lvl4pPr>
            <a:lvl5pPr lvl="4" rtl="0">
              <a:buNone/>
              <a:defRPr sz="1900"/>
            </a:lvl5pPr>
            <a:lvl6pPr lvl="5" rtl="0">
              <a:buNone/>
              <a:defRPr sz="1900"/>
            </a:lvl6pPr>
            <a:lvl7pPr lvl="6" rtl="0">
              <a:buNone/>
              <a:defRPr sz="1900"/>
            </a:lvl7pPr>
            <a:lvl8pPr lvl="7" rtl="0">
              <a:buNone/>
              <a:defRPr sz="1900"/>
            </a:lvl8pPr>
            <a:lvl9pPr lvl="8" rtl="0">
              <a:buNone/>
              <a:defRPr sz="19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153" name="Shape 153"/>
        <p:cNvGrpSpPr/>
        <p:nvPr/>
      </p:nvGrpSpPr>
      <p:grpSpPr>
        <a:xfrm>
          <a:off x="0" y="0"/>
          <a:ext cx="0" cy="0"/>
          <a:chOff x="0" y="0"/>
          <a:chExt cx="0" cy="0"/>
        </a:xfrm>
      </p:grpSpPr>
      <p:sp>
        <p:nvSpPr>
          <p:cNvPr id="154" name="Google Shape;154;p29"/>
          <p:cNvSpPr txBox="1"/>
          <p:nvPr>
            <p:ph type="title"/>
          </p:nvPr>
        </p:nvSpPr>
        <p:spPr>
          <a:xfrm>
            <a:off x="415600" y="593367"/>
            <a:ext cx="11360700" cy="763500"/>
          </a:xfrm>
          <a:prstGeom prst="rect">
            <a:avLst/>
          </a:prstGeom>
        </p:spPr>
        <p:txBody>
          <a:bodyPr anchorCtr="0" anchor="ctr" bIns="45700" lIns="91425" spcFirstLastPara="1" rIns="91425" wrap="square" tIns="45700">
            <a:noAutofit/>
          </a:bodyPr>
          <a:lstStyle>
            <a:lvl1pPr lvl="0" rtl="0">
              <a:spcBef>
                <a:spcPts val="0"/>
              </a:spcBef>
              <a:spcAft>
                <a:spcPts val="0"/>
              </a:spcAft>
              <a:buSzPts val="44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p:txBody>
      </p:sp>
      <p:sp>
        <p:nvSpPr>
          <p:cNvPr id="155" name="Google Shape;155;p29"/>
          <p:cNvSpPr txBox="1"/>
          <p:nvPr>
            <p:ph idx="1" type="body"/>
          </p:nvPr>
        </p:nvSpPr>
        <p:spPr>
          <a:xfrm>
            <a:off x="415600" y="1536633"/>
            <a:ext cx="11360700" cy="4555200"/>
          </a:xfrm>
          <a:prstGeom prst="rect">
            <a:avLst/>
          </a:prstGeom>
        </p:spPr>
        <p:txBody>
          <a:bodyPr anchorCtr="0" anchor="t" bIns="45700" lIns="91425" spcFirstLastPara="1" rIns="91425" wrap="square" tIns="45700">
            <a:noAutofit/>
          </a:bodyPr>
          <a:lstStyle>
            <a:lvl1pPr indent="-406400" lvl="0" marL="457200" rtl="0">
              <a:spcBef>
                <a:spcPts val="1100"/>
              </a:spcBef>
              <a:spcAft>
                <a:spcPts val="0"/>
              </a:spcAft>
              <a:buSzPts val="2800"/>
              <a:buChar char="•"/>
              <a:defRPr/>
            </a:lvl1pPr>
            <a:lvl2pPr indent="-381000" lvl="1" marL="914400" rtl="0">
              <a:spcBef>
                <a:spcPts val="500"/>
              </a:spcBef>
              <a:spcAft>
                <a:spcPts val="0"/>
              </a:spcAft>
              <a:buSzPts val="2400"/>
              <a:buChar char="•"/>
              <a:defRPr/>
            </a:lvl2pPr>
            <a:lvl3pPr indent="-355600" lvl="2" marL="1371600" rtl="0">
              <a:spcBef>
                <a:spcPts val="500"/>
              </a:spcBef>
              <a:spcAft>
                <a:spcPts val="0"/>
              </a:spcAft>
              <a:buSzPts val="2000"/>
              <a:buChar char="•"/>
              <a:defRPr/>
            </a:lvl3pPr>
            <a:lvl4pPr indent="-349250" lvl="3" marL="1828800" rtl="0">
              <a:spcBef>
                <a:spcPts val="500"/>
              </a:spcBef>
              <a:spcAft>
                <a:spcPts val="0"/>
              </a:spcAft>
              <a:buSzPts val="1900"/>
              <a:buChar char="•"/>
              <a:defRPr/>
            </a:lvl4pPr>
            <a:lvl5pPr indent="-349250" lvl="4" marL="2286000" rtl="0">
              <a:spcBef>
                <a:spcPts val="500"/>
              </a:spcBef>
              <a:spcAft>
                <a:spcPts val="0"/>
              </a:spcAft>
              <a:buSzPts val="1900"/>
              <a:buChar char="•"/>
              <a:defRPr/>
            </a:lvl5pPr>
            <a:lvl6pPr indent="-349250" lvl="5" marL="2743200" rtl="0">
              <a:spcBef>
                <a:spcPts val="500"/>
              </a:spcBef>
              <a:spcAft>
                <a:spcPts val="0"/>
              </a:spcAft>
              <a:buSzPts val="1900"/>
              <a:buChar char="•"/>
              <a:defRPr/>
            </a:lvl6pPr>
            <a:lvl7pPr indent="-349250" lvl="6" marL="3200400" rtl="0">
              <a:spcBef>
                <a:spcPts val="500"/>
              </a:spcBef>
              <a:spcAft>
                <a:spcPts val="0"/>
              </a:spcAft>
              <a:buSzPts val="1900"/>
              <a:buChar char="•"/>
              <a:defRPr/>
            </a:lvl7pPr>
            <a:lvl8pPr indent="-349250" lvl="7" marL="3657600" rtl="0">
              <a:spcBef>
                <a:spcPts val="500"/>
              </a:spcBef>
              <a:spcAft>
                <a:spcPts val="0"/>
              </a:spcAft>
              <a:buSzPts val="1900"/>
              <a:buChar char="•"/>
              <a:defRPr/>
            </a:lvl8pPr>
            <a:lvl9pPr indent="-349250" lvl="8" marL="4114800" rtl="0">
              <a:spcBef>
                <a:spcPts val="500"/>
              </a:spcBef>
              <a:spcAft>
                <a:spcPts val="0"/>
              </a:spcAft>
              <a:buSzPts val="1900"/>
              <a:buChar char="•"/>
              <a:defRPr/>
            </a:lvl9pPr>
          </a:lstStyle>
          <a:p/>
        </p:txBody>
      </p:sp>
      <p:sp>
        <p:nvSpPr>
          <p:cNvPr id="156" name="Google Shape;156;p29"/>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rtl="0">
              <a:buNone/>
              <a:defRPr sz="1900"/>
            </a:lvl1pPr>
            <a:lvl2pPr lvl="1" rtl="0">
              <a:buNone/>
              <a:defRPr sz="1900"/>
            </a:lvl2pPr>
            <a:lvl3pPr lvl="2" rtl="0">
              <a:buNone/>
              <a:defRPr sz="1900"/>
            </a:lvl3pPr>
            <a:lvl4pPr lvl="3" rtl="0">
              <a:buNone/>
              <a:defRPr sz="1900"/>
            </a:lvl4pPr>
            <a:lvl5pPr lvl="4" rtl="0">
              <a:buNone/>
              <a:defRPr sz="1900"/>
            </a:lvl5pPr>
            <a:lvl6pPr lvl="5" rtl="0">
              <a:buNone/>
              <a:defRPr sz="1900"/>
            </a:lvl6pPr>
            <a:lvl7pPr lvl="6" rtl="0">
              <a:buNone/>
              <a:defRPr sz="1900"/>
            </a:lvl7pPr>
            <a:lvl8pPr lvl="7" rtl="0">
              <a:buNone/>
              <a:defRPr sz="1900"/>
            </a:lvl8pPr>
            <a:lvl9pPr lvl="8" rtl="0">
              <a:buNone/>
              <a:defRPr sz="19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161" name="Shape 161"/>
        <p:cNvGrpSpPr/>
        <p:nvPr/>
      </p:nvGrpSpPr>
      <p:grpSpPr>
        <a:xfrm>
          <a:off x="0" y="0"/>
          <a:ext cx="0" cy="0"/>
          <a:chOff x="0" y="0"/>
          <a:chExt cx="0" cy="0"/>
        </a:xfrm>
      </p:grpSpPr>
      <p:sp>
        <p:nvSpPr>
          <p:cNvPr id="162" name="Google Shape;162;p31"/>
          <p:cNvSpPr/>
          <p:nvPr/>
        </p:nvSpPr>
        <p:spPr>
          <a:xfrm>
            <a:off x="0" y="0"/>
            <a:ext cx="12192000" cy="4572000"/>
          </a:xfrm>
          <a:prstGeom prst="rect">
            <a:avLst/>
          </a:prstGeom>
          <a:solidFill>
            <a:schemeClr val="lt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3" name="Google Shape;163;p31"/>
          <p:cNvSpPr txBox="1"/>
          <p:nvPr>
            <p:ph type="ctrTitle"/>
          </p:nvPr>
        </p:nvSpPr>
        <p:spPr>
          <a:xfrm>
            <a:off x="415600" y="522867"/>
            <a:ext cx="11360700" cy="35871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0700"/>
              <a:buNone/>
              <a:defRPr sz="10700"/>
            </a:lvl1pPr>
            <a:lvl2pPr lvl="1" rtl="0" algn="ctr">
              <a:spcBef>
                <a:spcPts val="0"/>
              </a:spcBef>
              <a:spcAft>
                <a:spcPts val="0"/>
              </a:spcAft>
              <a:buSzPts val="10700"/>
              <a:buNone/>
              <a:defRPr sz="10700"/>
            </a:lvl2pPr>
            <a:lvl3pPr lvl="2" rtl="0" algn="ctr">
              <a:spcBef>
                <a:spcPts val="0"/>
              </a:spcBef>
              <a:spcAft>
                <a:spcPts val="0"/>
              </a:spcAft>
              <a:buSzPts val="10700"/>
              <a:buNone/>
              <a:defRPr sz="10700"/>
            </a:lvl3pPr>
            <a:lvl4pPr lvl="3" rtl="0" algn="ctr">
              <a:spcBef>
                <a:spcPts val="0"/>
              </a:spcBef>
              <a:spcAft>
                <a:spcPts val="0"/>
              </a:spcAft>
              <a:buSzPts val="10700"/>
              <a:buNone/>
              <a:defRPr sz="10700"/>
            </a:lvl4pPr>
            <a:lvl5pPr lvl="4" rtl="0" algn="ctr">
              <a:spcBef>
                <a:spcPts val="0"/>
              </a:spcBef>
              <a:spcAft>
                <a:spcPts val="0"/>
              </a:spcAft>
              <a:buSzPts val="10700"/>
              <a:buNone/>
              <a:defRPr sz="10700"/>
            </a:lvl5pPr>
            <a:lvl6pPr lvl="5" rtl="0" algn="ctr">
              <a:spcBef>
                <a:spcPts val="0"/>
              </a:spcBef>
              <a:spcAft>
                <a:spcPts val="0"/>
              </a:spcAft>
              <a:buSzPts val="10700"/>
              <a:buNone/>
              <a:defRPr sz="10700"/>
            </a:lvl6pPr>
            <a:lvl7pPr lvl="6" rtl="0" algn="ctr">
              <a:spcBef>
                <a:spcPts val="0"/>
              </a:spcBef>
              <a:spcAft>
                <a:spcPts val="0"/>
              </a:spcAft>
              <a:buSzPts val="10700"/>
              <a:buNone/>
              <a:defRPr sz="10700"/>
            </a:lvl7pPr>
            <a:lvl8pPr lvl="7" rtl="0" algn="ctr">
              <a:spcBef>
                <a:spcPts val="0"/>
              </a:spcBef>
              <a:spcAft>
                <a:spcPts val="0"/>
              </a:spcAft>
              <a:buSzPts val="10700"/>
              <a:buNone/>
              <a:defRPr sz="10700"/>
            </a:lvl8pPr>
            <a:lvl9pPr lvl="8" rtl="0" algn="ctr">
              <a:spcBef>
                <a:spcPts val="0"/>
              </a:spcBef>
              <a:spcAft>
                <a:spcPts val="0"/>
              </a:spcAft>
              <a:buSzPts val="10700"/>
              <a:buNone/>
              <a:defRPr sz="10700"/>
            </a:lvl9pPr>
          </a:lstStyle>
          <a:p/>
        </p:txBody>
      </p:sp>
      <p:sp>
        <p:nvSpPr>
          <p:cNvPr id="164" name="Google Shape;164;p31"/>
          <p:cNvSpPr txBox="1"/>
          <p:nvPr>
            <p:ph idx="1" type="subTitle"/>
          </p:nvPr>
        </p:nvSpPr>
        <p:spPr>
          <a:xfrm>
            <a:off x="415600" y="5187200"/>
            <a:ext cx="11360700" cy="9417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Clr>
                <a:schemeClr val="accent1"/>
              </a:buClr>
              <a:buSzPts val="2800"/>
              <a:buNone/>
              <a:defRPr b="1" sz="2800">
                <a:solidFill>
                  <a:schemeClr val="accent1"/>
                </a:solidFill>
              </a:defRPr>
            </a:lvl1pPr>
            <a:lvl2pPr lvl="1" rtl="0" algn="ctr">
              <a:lnSpc>
                <a:spcPct val="100000"/>
              </a:lnSpc>
              <a:spcBef>
                <a:spcPts val="0"/>
              </a:spcBef>
              <a:spcAft>
                <a:spcPts val="0"/>
              </a:spcAft>
              <a:buClr>
                <a:schemeClr val="accent1"/>
              </a:buClr>
              <a:buSzPts val="2800"/>
              <a:buNone/>
              <a:defRPr b="1" sz="2800">
                <a:solidFill>
                  <a:schemeClr val="accent1"/>
                </a:solidFill>
              </a:defRPr>
            </a:lvl2pPr>
            <a:lvl3pPr lvl="2" rtl="0" algn="ctr">
              <a:lnSpc>
                <a:spcPct val="100000"/>
              </a:lnSpc>
              <a:spcBef>
                <a:spcPts val="0"/>
              </a:spcBef>
              <a:spcAft>
                <a:spcPts val="0"/>
              </a:spcAft>
              <a:buClr>
                <a:schemeClr val="accent1"/>
              </a:buClr>
              <a:buSzPts val="2800"/>
              <a:buNone/>
              <a:defRPr b="1" sz="2800">
                <a:solidFill>
                  <a:schemeClr val="accent1"/>
                </a:solidFill>
              </a:defRPr>
            </a:lvl3pPr>
            <a:lvl4pPr lvl="3" rtl="0" algn="ctr">
              <a:lnSpc>
                <a:spcPct val="100000"/>
              </a:lnSpc>
              <a:spcBef>
                <a:spcPts val="0"/>
              </a:spcBef>
              <a:spcAft>
                <a:spcPts val="0"/>
              </a:spcAft>
              <a:buClr>
                <a:schemeClr val="accent1"/>
              </a:buClr>
              <a:buSzPts val="2800"/>
              <a:buNone/>
              <a:defRPr b="1" sz="2800">
                <a:solidFill>
                  <a:schemeClr val="accent1"/>
                </a:solidFill>
              </a:defRPr>
            </a:lvl4pPr>
            <a:lvl5pPr lvl="4" rtl="0" algn="ctr">
              <a:lnSpc>
                <a:spcPct val="100000"/>
              </a:lnSpc>
              <a:spcBef>
                <a:spcPts val="0"/>
              </a:spcBef>
              <a:spcAft>
                <a:spcPts val="0"/>
              </a:spcAft>
              <a:buClr>
                <a:schemeClr val="accent1"/>
              </a:buClr>
              <a:buSzPts val="2800"/>
              <a:buNone/>
              <a:defRPr b="1" sz="2800">
                <a:solidFill>
                  <a:schemeClr val="accent1"/>
                </a:solidFill>
              </a:defRPr>
            </a:lvl5pPr>
            <a:lvl6pPr lvl="5" rtl="0" algn="ctr">
              <a:lnSpc>
                <a:spcPct val="100000"/>
              </a:lnSpc>
              <a:spcBef>
                <a:spcPts val="0"/>
              </a:spcBef>
              <a:spcAft>
                <a:spcPts val="0"/>
              </a:spcAft>
              <a:buClr>
                <a:schemeClr val="accent1"/>
              </a:buClr>
              <a:buSzPts val="2800"/>
              <a:buNone/>
              <a:defRPr b="1" sz="2800">
                <a:solidFill>
                  <a:schemeClr val="accent1"/>
                </a:solidFill>
              </a:defRPr>
            </a:lvl6pPr>
            <a:lvl7pPr lvl="6" rtl="0" algn="ctr">
              <a:lnSpc>
                <a:spcPct val="100000"/>
              </a:lnSpc>
              <a:spcBef>
                <a:spcPts val="0"/>
              </a:spcBef>
              <a:spcAft>
                <a:spcPts val="0"/>
              </a:spcAft>
              <a:buClr>
                <a:schemeClr val="accent1"/>
              </a:buClr>
              <a:buSzPts val="2800"/>
              <a:buNone/>
              <a:defRPr b="1" sz="2800">
                <a:solidFill>
                  <a:schemeClr val="accent1"/>
                </a:solidFill>
              </a:defRPr>
            </a:lvl7pPr>
            <a:lvl8pPr lvl="7" rtl="0" algn="ctr">
              <a:lnSpc>
                <a:spcPct val="100000"/>
              </a:lnSpc>
              <a:spcBef>
                <a:spcPts val="0"/>
              </a:spcBef>
              <a:spcAft>
                <a:spcPts val="0"/>
              </a:spcAft>
              <a:buClr>
                <a:schemeClr val="accent1"/>
              </a:buClr>
              <a:buSzPts val="2800"/>
              <a:buNone/>
              <a:defRPr b="1" sz="2800">
                <a:solidFill>
                  <a:schemeClr val="accent1"/>
                </a:solidFill>
              </a:defRPr>
            </a:lvl8pPr>
            <a:lvl9pPr lvl="8" rtl="0" algn="ctr">
              <a:lnSpc>
                <a:spcPct val="100000"/>
              </a:lnSpc>
              <a:spcBef>
                <a:spcPts val="0"/>
              </a:spcBef>
              <a:spcAft>
                <a:spcPts val="0"/>
              </a:spcAft>
              <a:buClr>
                <a:schemeClr val="accent1"/>
              </a:buClr>
              <a:buSzPts val="2800"/>
              <a:buNone/>
              <a:defRPr b="1" sz="2800">
                <a:solidFill>
                  <a:schemeClr val="accent1"/>
                </a:solidFill>
              </a:defRPr>
            </a:lvl9pPr>
          </a:lstStyle>
          <a:p/>
        </p:txBody>
      </p:sp>
      <p:sp>
        <p:nvSpPr>
          <p:cNvPr id="165" name="Google Shape;165;p31"/>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6" name="Shape 166"/>
        <p:cNvGrpSpPr/>
        <p:nvPr/>
      </p:nvGrpSpPr>
      <p:grpSpPr>
        <a:xfrm>
          <a:off x="0" y="0"/>
          <a:ext cx="0" cy="0"/>
          <a:chOff x="0" y="0"/>
          <a:chExt cx="0" cy="0"/>
        </a:xfrm>
      </p:grpSpPr>
      <p:sp>
        <p:nvSpPr>
          <p:cNvPr id="167" name="Google Shape;167;p32"/>
          <p:cNvSpPr txBox="1"/>
          <p:nvPr>
            <p:ph type="title"/>
          </p:nvPr>
        </p:nvSpPr>
        <p:spPr>
          <a:xfrm>
            <a:off x="3737000" y="1070000"/>
            <a:ext cx="4718100" cy="4718100"/>
          </a:xfrm>
          <a:prstGeom prst="rect">
            <a:avLst/>
          </a:prstGeom>
          <a:solidFill>
            <a:srgbClr val="FFFFFF"/>
          </a:solidFill>
        </p:spPr>
        <p:txBody>
          <a:bodyPr anchorCtr="0" anchor="ctr" bIns="121900" lIns="121900" spcFirstLastPara="1" rIns="121900" wrap="square" tIns="121900">
            <a:noAutofit/>
          </a:bodyPr>
          <a:lstStyle>
            <a:lvl1pPr lvl="0" rtl="0" algn="ctr">
              <a:spcBef>
                <a:spcPts val="0"/>
              </a:spcBef>
              <a:spcAft>
                <a:spcPts val="0"/>
              </a:spcAft>
              <a:buSzPts val="6400"/>
              <a:buNone/>
              <a:defRPr sz="6400"/>
            </a:lvl1pPr>
            <a:lvl2pPr lvl="1" rtl="0" algn="ctr">
              <a:spcBef>
                <a:spcPts val="0"/>
              </a:spcBef>
              <a:spcAft>
                <a:spcPts val="0"/>
              </a:spcAft>
              <a:buSzPts val="6400"/>
              <a:buNone/>
              <a:defRPr sz="6400"/>
            </a:lvl2pPr>
            <a:lvl3pPr lvl="2" rtl="0" algn="ctr">
              <a:spcBef>
                <a:spcPts val="0"/>
              </a:spcBef>
              <a:spcAft>
                <a:spcPts val="0"/>
              </a:spcAft>
              <a:buSzPts val="6400"/>
              <a:buNone/>
              <a:defRPr sz="6400"/>
            </a:lvl3pPr>
            <a:lvl4pPr lvl="3" rtl="0" algn="ctr">
              <a:spcBef>
                <a:spcPts val="0"/>
              </a:spcBef>
              <a:spcAft>
                <a:spcPts val="0"/>
              </a:spcAft>
              <a:buSzPts val="6400"/>
              <a:buNone/>
              <a:defRPr sz="6400"/>
            </a:lvl4pPr>
            <a:lvl5pPr lvl="4" rtl="0" algn="ctr">
              <a:spcBef>
                <a:spcPts val="0"/>
              </a:spcBef>
              <a:spcAft>
                <a:spcPts val="0"/>
              </a:spcAft>
              <a:buSzPts val="6400"/>
              <a:buNone/>
              <a:defRPr sz="6400"/>
            </a:lvl5pPr>
            <a:lvl6pPr lvl="5" rtl="0" algn="ctr">
              <a:spcBef>
                <a:spcPts val="0"/>
              </a:spcBef>
              <a:spcAft>
                <a:spcPts val="0"/>
              </a:spcAft>
              <a:buSzPts val="6400"/>
              <a:buNone/>
              <a:defRPr sz="6400"/>
            </a:lvl6pPr>
            <a:lvl7pPr lvl="6" rtl="0" algn="ctr">
              <a:spcBef>
                <a:spcPts val="0"/>
              </a:spcBef>
              <a:spcAft>
                <a:spcPts val="0"/>
              </a:spcAft>
              <a:buSzPts val="6400"/>
              <a:buNone/>
              <a:defRPr sz="6400"/>
            </a:lvl7pPr>
            <a:lvl8pPr lvl="7" rtl="0" algn="ctr">
              <a:spcBef>
                <a:spcPts val="0"/>
              </a:spcBef>
              <a:spcAft>
                <a:spcPts val="0"/>
              </a:spcAft>
              <a:buSzPts val="6400"/>
              <a:buNone/>
              <a:defRPr sz="6400"/>
            </a:lvl8pPr>
            <a:lvl9pPr lvl="8" rtl="0" algn="ctr">
              <a:spcBef>
                <a:spcPts val="0"/>
              </a:spcBef>
              <a:spcAft>
                <a:spcPts val="0"/>
              </a:spcAft>
              <a:buSzPts val="6400"/>
              <a:buNone/>
              <a:defRPr sz="6400"/>
            </a:lvl9pPr>
          </a:lstStyle>
          <a:p/>
        </p:txBody>
      </p:sp>
      <p:sp>
        <p:nvSpPr>
          <p:cNvPr id="168" name="Google Shape;168;p32"/>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gradFill>
          <a:gsLst>
            <a:gs pos="0">
              <a:srgbClr val="55BEE9"/>
            </a:gs>
            <a:gs pos="40000">
              <a:srgbClr val="1775A0"/>
            </a:gs>
            <a:gs pos="100000">
              <a:srgbClr val="005881"/>
            </a:gs>
          </a:gsLst>
          <a:lin ang="10800000" scaled="0"/>
        </a:gradFill>
      </p:bgPr>
    </p:bg>
    <p:spTree>
      <p:nvGrpSpPr>
        <p:cNvPr id="24" name="Shape 24"/>
        <p:cNvGrpSpPr/>
        <p:nvPr/>
      </p:nvGrpSpPr>
      <p:grpSpPr>
        <a:xfrm>
          <a:off x="0" y="0"/>
          <a:ext cx="0" cy="0"/>
          <a:chOff x="0" y="0"/>
          <a:chExt cx="0" cy="0"/>
        </a:xfrm>
      </p:grpSpPr>
      <p:sp>
        <p:nvSpPr>
          <p:cNvPr id="25" name="Google Shape;25;p4"/>
          <p:cNvSpPr txBox="1"/>
          <p:nvPr>
            <p:ph type="ctrTitle"/>
          </p:nvPr>
        </p:nvSpPr>
        <p:spPr>
          <a:xfrm>
            <a:off x="1150073" y="327770"/>
            <a:ext cx="10209226" cy="60789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lt1"/>
              </a:buClr>
              <a:buSzPts val="3200"/>
              <a:buFont typeface="Arial Black"/>
              <a:buNone/>
              <a:defRPr b="1" i="0" sz="3200">
                <a:solidFill>
                  <a:schemeClr val="lt1"/>
                </a:solidFill>
                <a:latin typeface="Arial Black"/>
                <a:ea typeface="Arial Black"/>
                <a:cs typeface="Arial Black"/>
                <a:sym typeface="Arial Blac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 name="Google Shape;26;p4"/>
          <p:cNvSpPr txBox="1"/>
          <p:nvPr>
            <p:ph idx="1" type="subTitle"/>
          </p:nvPr>
        </p:nvSpPr>
        <p:spPr>
          <a:xfrm>
            <a:off x="1150073" y="1063705"/>
            <a:ext cx="10209226" cy="1655762"/>
          </a:xfrm>
          <a:prstGeom prst="rect">
            <a:avLst/>
          </a:prstGeom>
          <a:noFill/>
          <a:ln>
            <a:noFill/>
          </a:ln>
        </p:spPr>
        <p:txBody>
          <a:bodyPr anchorCtr="0" anchor="t" bIns="45700" lIns="91425" spcFirstLastPara="1" rIns="91425" wrap="square" tIns="45700">
            <a:normAutofit/>
          </a:bodyPr>
          <a:lstStyle>
            <a:lvl1pPr lvl="0" algn="l">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pic>
        <p:nvPicPr>
          <p:cNvPr id="27" name="Google Shape;27;p4"/>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
        <p:nvSpPr>
          <p:cNvPr id="28" name="Google Shape;28;p4"/>
          <p:cNvSpPr/>
          <p:nvPr/>
        </p:nvSpPr>
        <p:spPr>
          <a:xfrm>
            <a:off x="11517301" y="6550535"/>
            <a:ext cx="372218"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200">
                <a:solidFill>
                  <a:schemeClr val="lt1"/>
                </a:solidFill>
                <a:latin typeface="Arial"/>
                <a:ea typeface="Arial"/>
                <a:cs typeface="Arial"/>
                <a:sym typeface="Arial"/>
              </a:rPr>
              <a:t>‹#›</a:t>
            </a:fld>
            <a:endParaRPr sz="1200">
              <a:solidFill>
                <a:schemeClr val="lt1"/>
              </a:solidFill>
              <a:latin typeface="Arial"/>
              <a:ea typeface="Arial"/>
              <a:cs typeface="Arial"/>
              <a:sym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9" name="Shape 169"/>
        <p:cNvGrpSpPr/>
        <p:nvPr/>
      </p:nvGrpSpPr>
      <p:grpSpPr>
        <a:xfrm>
          <a:off x="0" y="0"/>
          <a:ext cx="0" cy="0"/>
          <a:chOff x="0" y="0"/>
          <a:chExt cx="0" cy="0"/>
        </a:xfrm>
      </p:grpSpPr>
      <p:sp>
        <p:nvSpPr>
          <p:cNvPr id="170" name="Google Shape;170;p33"/>
          <p:cNvSpPr txBox="1"/>
          <p:nvPr>
            <p:ph type="title"/>
          </p:nvPr>
        </p:nvSpPr>
        <p:spPr>
          <a:xfrm>
            <a:off x="415600" y="390467"/>
            <a:ext cx="11360700" cy="1068000"/>
          </a:xfrm>
          <a:prstGeom prst="rect">
            <a:avLst/>
          </a:prstGeom>
        </p:spPr>
        <p:txBody>
          <a:bodyPr anchorCtr="0" anchor="t" bIns="121900" lIns="121900" spcFirstLastPara="1" rIns="121900" wrap="square" tIns="121900">
            <a:noAutofit/>
          </a:bodyPr>
          <a:lstStyle>
            <a:lvl1pPr lvl="0" rtl="0">
              <a:spcBef>
                <a:spcPts val="0"/>
              </a:spcBef>
              <a:spcAft>
                <a:spcPts val="0"/>
              </a:spcAft>
              <a:buSzPts val="5600"/>
              <a:buNone/>
              <a:defRPr/>
            </a:lvl1pPr>
            <a:lvl2pPr lvl="1" rtl="0">
              <a:spcBef>
                <a:spcPts val="0"/>
              </a:spcBef>
              <a:spcAft>
                <a:spcPts val="0"/>
              </a:spcAft>
              <a:buSzPts val="5600"/>
              <a:buNone/>
              <a:defRPr/>
            </a:lvl2pPr>
            <a:lvl3pPr lvl="2" rtl="0">
              <a:spcBef>
                <a:spcPts val="0"/>
              </a:spcBef>
              <a:spcAft>
                <a:spcPts val="0"/>
              </a:spcAft>
              <a:buSzPts val="5600"/>
              <a:buNone/>
              <a:defRPr/>
            </a:lvl3pPr>
            <a:lvl4pPr lvl="3" rtl="0">
              <a:spcBef>
                <a:spcPts val="0"/>
              </a:spcBef>
              <a:spcAft>
                <a:spcPts val="0"/>
              </a:spcAft>
              <a:buSzPts val="5600"/>
              <a:buNone/>
              <a:defRPr/>
            </a:lvl4pPr>
            <a:lvl5pPr lvl="4" rtl="0">
              <a:spcBef>
                <a:spcPts val="0"/>
              </a:spcBef>
              <a:spcAft>
                <a:spcPts val="0"/>
              </a:spcAft>
              <a:buSzPts val="5600"/>
              <a:buNone/>
              <a:defRPr/>
            </a:lvl5pPr>
            <a:lvl6pPr lvl="5" rtl="0">
              <a:spcBef>
                <a:spcPts val="0"/>
              </a:spcBef>
              <a:spcAft>
                <a:spcPts val="0"/>
              </a:spcAft>
              <a:buSzPts val="5600"/>
              <a:buNone/>
              <a:defRPr/>
            </a:lvl6pPr>
            <a:lvl7pPr lvl="6" rtl="0">
              <a:spcBef>
                <a:spcPts val="0"/>
              </a:spcBef>
              <a:spcAft>
                <a:spcPts val="0"/>
              </a:spcAft>
              <a:buSzPts val="5600"/>
              <a:buNone/>
              <a:defRPr/>
            </a:lvl7pPr>
            <a:lvl8pPr lvl="7" rtl="0">
              <a:spcBef>
                <a:spcPts val="0"/>
              </a:spcBef>
              <a:spcAft>
                <a:spcPts val="0"/>
              </a:spcAft>
              <a:buSzPts val="5600"/>
              <a:buNone/>
              <a:defRPr/>
            </a:lvl8pPr>
            <a:lvl9pPr lvl="8" rtl="0">
              <a:spcBef>
                <a:spcPts val="0"/>
              </a:spcBef>
              <a:spcAft>
                <a:spcPts val="0"/>
              </a:spcAft>
              <a:buSzPts val="5600"/>
              <a:buNone/>
              <a:defRPr/>
            </a:lvl9pPr>
          </a:lstStyle>
          <a:p/>
        </p:txBody>
      </p:sp>
      <p:sp>
        <p:nvSpPr>
          <p:cNvPr id="171" name="Google Shape;171;p33"/>
          <p:cNvSpPr txBox="1"/>
          <p:nvPr>
            <p:ph idx="1" type="body"/>
          </p:nvPr>
        </p:nvSpPr>
        <p:spPr>
          <a:xfrm>
            <a:off x="415600" y="1638233"/>
            <a:ext cx="11360700" cy="4453500"/>
          </a:xfrm>
          <a:prstGeom prst="rect">
            <a:avLst/>
          </a:prstGeom>
        </p:spPr>
        <p:txBody>
          <a:bodyPr anchorCtr="0" anchor="t" bIns="121900" lIns="121900" spcFirstLastPara="1" rIns="121900" wrap="square" tIns="121900">
            <a:noAutofit/>
          </a:bodyPr>
          <a:lstStyle>
            <a:lvl1pPr indent="-381000" lvl="0" marL="457200" rtl="0">
              <a:spcBef>
                <a:spcPts val="0"/>
              </a:spcBef>
              <a:spcAft>
                <a:spcPts val="0"/>
              </a:spcAft>
              <a:buSzPts val="24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172" name="Google Shape;172;p33"/>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73" name="Shape 173"/>
        <p:cNvGrpSpPr/>
        <p:nvPr/>
      </p:nvGrpSpPr>
      <p:grpSpPr>
        <a:xfrm>
          <a:off x="0" y="0"/>
          <a:ext cx="0" cy="0"/>
          <a:chOff x="0" y="0"/>
          <a:chExt cx="0" cy="0"/>
        </a:xfrm>
      </p:grpSpPr>
      <p:sp>
        <p:nvSpPr>
          <p:cNvPr id="174" name="Google Shape;174;p34"/>
          <p:cNvSpPr txBox="1"/>
          <p:nvPr>
            <p:ph type="title"/>
          </p:nvPr>
        </p:nvSpPr>
        <p:spPr>
          <a:xfrm>
            <a:off x="415600" y="390467"/>
            <a:ext cx="11360700" cy="1068000"/>
          </a:xfrm>
          <a:prstGeom prst="rect">
            <a:avLst/>
          </a:prstGeom>
        </p:spPr>
        <p:txBody>
          <a:bodyPr anchorCtr="0" anchor="t" bIns="121900" lIns="121900" spcFirstLastPara="1" rIns="121900" wrap="square" tIns="121900">
            <a:noAutofit/>
          </a:bodyPr>
          <a:lstStyle>
            <a:lvl1pPr lvl="0" rtl="0">
              <a:spcBef>
                <a:spcPts val="0"/>
              </a:spcBef>
              <a:spcAft>
                <a:spcPts val="0"/>
              </a:spcAft>
              <a:buSzPts val="5600"/>
              <a:buNone/>
              <a:defRPr/>
            </a:lvl1pPr>
            <a:lvl2pPr lvl="1" rtl="0">
              <a:spcBef>
                <a:spcPts val="0"/>
              </a:spcBef>
              <a:spcAft>
                <a:spcPts val="0"/>
              </a:spcAft>
              <a:buSzPts val="5600"/>
              <a:buNone/>
              <a:defRPr/>
            </a:lvl2pPr>
            <a:lvl3pPr lvl="2" rtl="0">
              <a:spcBef>
                <a:spcPts val="0"/>
              </a:spcBef>
              <a:spcAft>
                <a:spcPts val="0"/>
              </a:spcAft>
              <a:buSzPts val="5600"/>
              <a:buNone/>
              <a:defRPr/>
            </a:lvl3pPr>
            <a:lvl4pPr lvl="3" rtl="0">
              <a:spcBef>
                <a:spcPts val="0"/>
              </a:spcBef>
              <a:spcAft>
                <a:spcPts val="0"/>
              </a:spcAft>
              <a:buSzPts val="5600"/>
              <a:buNone/>
              <a:defRPr/>
            </a:lvl4pPr>
            <a:lvl5pPr lvl="4" rtl="0">
              <a:spcBef>
                <a:spcPts val="0"/>
              </a:spcBef>
              <a:spcAft>
                <a:spcPts val="0"/>
              </a:spcAft>
              <a:buSzPts val="5600"/>
              <a:buNone/>
              <a:defRPr/>
            </a:lvl5pPr>
            <a:lvl6pPr lvl="5" rtl="0">
              <a:spcBef>
                <a:spcPts val="0"/>
              </a:spcBef>
              <a:spcAft>
                <a:spcPts val="0"/>
              </a:spcAft>
              <a:buSzPts val="5600"/>
              <a:buNone/>
              <a:defRPr/>
            </a:lvl6pPr>
            <a:lvl7pPr lvl="6" rtl="0">
              <a:spcBef>
                <a:spcPts val="0"/>
              </a:spcBef>
              <a:spcAft>
                <a:spcPts val="0"/>
              </a:spcAft>
              <a:buSzPts val="5600"/>
              <a:buNone/>
              <a:defRPr/>
            </a:lvl7pPr>
            <a:lvl8pPr lvl="7" rtl="0">
              <a:spcBef>
                <a:spcPts val="0"/>
              </a:spcBef>
              <a:spcAft>
                <a:spcPts val="0"/>
              </a:spcAft>
              <a:buSzPts val="5600"/>
              <a:buNone/>
              <a:defRPr/>
            </a:lvl8pPr>
            <a:lvl9pPr lvl="8" rtl="0">
              <a:spcBef>
                <a:spcPts val="0"/>
              </a:spcBef>
              <a:spcAft>
                <a:spcPts val="0"/>
              </a:spcAft>
              <a:buSzPts val="5600"/>
              <a:buNone/>
              <a:defRPr/>
            </a:lvl9pPr>
          </a:lstStyle>
          <a:p/>
        </p:txBody>
      </p:sp>
      <p:sp>
        <p:nvSpPr>
          <p:cNvPr id="175" name="Google Shape;175;p34"/>
          <p:cNvSpPr txBox="1"/>
          <p:nvPr>
            <p:ph idx="1" type="body"/>
          </p:nvPr>
        </p:nvSpPr>
        <p:spPr>
          <a:xfrm>
            <a:off x="415600" y="1638233"/>
            <a:ext cx="5333100" cy="44535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sz="19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76" name="Google Shape;176;p34"/>
          <p:cNvSpPr txBox="1"/>
          <p:nvPr>
            <p:ph idx="2" type="body"/>
          </p:nvPr>
        </p:nvSpPr>
        <p:spPr>
          <a:xfrm>
            <a:off x="6443200" y="1638233"/>
            <a:ext cx="5333100" cy="44535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sz="19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77" name="Google Shape;177;p34"/>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78" name="Shape 178"/>
        <p:cNvGrpSpPr/>
        <p:nvPr/>
      </p:nvGrpSpPr>
      <p:grpSpPr>
        <a:xfrm>
          <a:off x="0" y="0"/>
          <a:ext cx="0" cy="0"/>
          <a:chOff x="0" y="0"/>
          <a:chExt cx="0" cy="0"/>
        </a:xfrm>
      </p:grpSpPr>
      <p:sp>
        <p:nvSpPr>
          <p:cNvPr id="179" name="Google Shape;179;p35"/>
          <p:cNvSpPr txBox="1"/>
          <p:nvPr>
            <p:ph type="title"/>
          </p:nvPr>
        </p:nvSpPr>
        <p:spPr>
          <a:xfrm>
            <a:off x="406400" y="412467"/>
            <a:ext cx="11383500" cy="997500"/>
          </a:xfrm>
          <a:prstGeom prst="rect">
            <a:avLst/>
          </a:prstGeom>
        </p:spPr>
        <p:txBody>
          <a:bodyPr anchorCtr="0" anchor="t" bIns="121900" lIns="121900" spcFirstLastPara="1" rIns="121900" wrap="square" tIns="121900">
            <a:noAutofit/>
          </a:bodyPr>
          <a:lstStyle>
            <a:lvl1pPr lvl="0" rtl="0">
              <a:spcBef>
                <a:spcPts val="0"/>
              </a:spcBef>
              <a:spcAft>
                <a:spcPts val="0"/>
              </a:spcAft>
              <a:buSzPts val="5300"/>
              <a:buNone/>
              <a:defRPr sz="5300"/>
            </a:lvl1pPr>
            <a:lvl2pPr lvl="1" rtl="0">
              <a:spcBef>
                <a:spcPts val="0"/>
              </a:spcBef>
              <a:spcAft>
                <a:spcPts val="0"/>
              </a:spcAft>
              <a:buSzPts val="5300"/>
              <a:buNone/>
              <a:defRPr sz="5300"/>
            </a:lvl2pPr>
            <a:lvl3pPr lvl="2" rtl="0">
              <a:spcBef>
                <a:spcPts val="0"/>
              </a:spcBef>
              <a:spcAft>
                <a:spcPts val="0"/>
              </a:spcAft>
              <a:buSzPts val="5300"/>
              <a:buNone/>
              <a:defRPr sz="5300"/>
            </a:lvl3pPr>
            <a:lvl4pPr lvl="3" rtl="0">
              <a:spcBef>
                <a:spcPts val="0"/>
              </a:spcBef>
              <a:spcAft>
                <a:spcPts val="0"/>
              </a:spcAft>
              <a:buSzPts val="5300"/>
              <a:buNone/>
              <a:defRPr sz="5300"/>
            </a:lvl4pPr>
            <a:lvl5pPr lvl="4" rtl="0">
              <a:spcBef>
                <a:spcPts val="0"/>
              </a:spcBef>
              <a:spcAft>
                <a:spcPts val="0"/>
              </a:spcAft>
              <a:buSzPts val="5300"/>
              <a:buNone/>
              <a:defRPr sz="5300"/>
            </a:lvl5pPr>
            <a:lvl6pPr lvl="5" rtl="0">
              <a:spcBef>
                <a:spcPts val="0"/>
              </a:spcBef>
              <a:spcAft>
                <a:spcPts val="0"/>
              </a:spcAft>
              <a:buSzPts val="5300"/>
              <a:buNone/>
              <a:defRPr sz="5300"/>
            </a:lvl6pPr>
            <a:lvl7pPr lvl="6" rtl="0">
              <a:spcBef>
                <a:spcPts val="0"/>
              </a:spcBef>
              <a:spcAft>
                <a:spcPts val="0"/>
              </a:spcAft>
              <a:buSzPts val="5300"/>
              <a:buNone/>
              <a:defRPr sz="5300"/>
            </a:lvl7pPr>
            <a:lvl8pPr lvl="7" rtl="0">
              <a:spcBef>
                <a:spcPts val="0"/>
              </a:spcBef>
              <a:spcAft>
                <a:spcPts val="0"/>
              </a:spcAft>
              <a:buSzPts val="5300"/>
              <a:buNone/>
              <a:defRPr sz="5300"/>
            </a:lvl8pPr>
            <a:lvl9pPr lvl="8" rtl="0">
              <a:spcBef>
                <a:spcPts val="0"/>
              </a:spcBef>
              <a:spcAft>
                <a:spcPts val="0"/>
              </a:spcAft>
              <a:buSzPts val="5300"/>
              <a:buNone/>
              <a:defRPr sz="5300"/>
            </a:lvl9pPr>
          </a:lstStyle>
          <a:p/>
        </p:txBody>
      </p:sp>
      <p:sp>
        <p:nvSpPr>
          <p:cNvPr id="180" name="Google Shape;180;p35"/>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81" name="Shape 181"/>
        <p:cNvGrpSpPr/>
        <p:nvPr/>
      </p:nvGrpSpPr>
      <p:grpSpPr>
        <a:xfrm>
          <a:off x="0" y="0"/>
          <a:ext cx="0" cy="0"/>
          <a:chOff x="0" y="0"/>
          <a:chExt cx="0" cy="0"/>
        </a:xfrm>
      </p:grpSpPr>
      <p:sp>
        <p:nvSpPr>
          <p:cNvPr id="182" name="Google Shape;182;p36"/>
          <p:cNvSpPr txBox="1"/>
          <p:nvPr>
            <p:ph type="title"/>
          </p:nvPr>
        </p:nvSpPr>
        <p:spPr>
          <a:xfrm>
            <a:off x="415600" y="740800"/>
            <a:ext cx="3744000" cy="1007700"/>
          </a:xfrm>
          <a:prstGeom prst="rect">
            <a:avLst/>
          </a:prstGeom>
        </p:spPr>
        <p:txBody>
          <a:bodyPr anchorCtr="0" anchor="b" bIns="121900" lIns="121900" spcFirstLastPara="1" rIns="121900" wrap="square" tIns="121900">
            <a:noAutofit/>
          </a:bodyPr>
          <a:lstStyle>
            <a:lvl1pPr lvl="0" rtl="0">
              <a:spcBef>
                <a:spcPts val="0"/>
              </a:spcBef>
              <a:spcAft>
                <a:spcPts val="0"/>
              </a:spcAft>
              <a:buSzPts val="4000"/>
              <a:buNone/>
              <a:defRPr sz="4000">
                <a:highlight>
                  <a:schemeClr val="dk1"/>
                </a:highlight>
              </a:defRPr>
            </a:lvl1pPr>
            <a:lvl2pPr lvl="1" rtl="0">
              <a:spcBef>
                <a:spcPts val="0"/>
              </a:spcBef>
              <a:spcAft>
                <a:spcPts val="0"/>
              </a:spcAft>
              <a:buSzPts val="4000"/>
              <a:buNone/>
              <a:defRPr sz="4000">
                <a:highlight>
                  <a:schemeClr val="dk1"/>
                </a:highlight>
              </a:defRPr>
            </a:lvl2pPr>
            <a:lvl3pPr lvl="2" rtl="0">
              <a:spcBef>
                <a:spcPts val="0"/>
              </a:spcBef>
              <a:spcAft>
                <a:spcPts val="0"/>
              </a:spcAft>
              <a:buSzPts val="4000"/>
              <a:buNone/>
              <a:defRPr sz="4000">
                <a:highlight>
                  <a:schemeClr val="dk1"/>
                </a:highlight>
              </a:defRPr>
            </a:lvl3pPr>
            <a:lvl4pPr lvl="3" rtl="0">
              <a:spcBef>
                <a:spcPts val="0"/>
              </a:spcBef>
              <a:spcAft>
                <a:spcPts val="0"/>
              </a:spcAft>
              <a:buSzPts val="4000"/>
              <a:buNone/>
              <a:defRPr sz="4000">
                <a:highlight>
                  <a:schemeClr val="dk1"/>
                </a:highlight>
              </a:defRPr>
            </a:lvl4pPr>
            <a:lvl5pPr lvl="4" rtl="0">
              <a:spcBef>
                <a:spcPts val="0"/>
              </a:spcBef>
              <a:spcAft>
                <a:spcPts val="0"/>
              </a:spcAft>
              <a:buSzPts val="4000"/>
              <a:buNone/>
              <a:defRPr sz="4000">
                <a:highlight>
                  <a:schemeClr val="dk1"/>
                </a:highlight>
              </a:defRPr>
            </a:lvl5pPr>
            <a:lvl6pPr lvl="5" rtl="0">
              <a:spcBef>
                <a:spcPts val="0"/>
              </a:spcBef>
              <a:spcAft>
                <a:spcPts val="0"/>
              </a:spcAft>
              <a:buSzPts val="4000"/>
              <a:buNone/>
              <a:defRPr sz="4000">
                <a:highlight>
                  <a:schemeClr val="dk1"/>
                </a:highlight>
              </a:defRPr>
            </a:lvl6pPr>
            <a:lvl7pPr lvl="6" rtl="0">
              <a:spcBef>
                <a:spcPts val="0"/>
              </a:spcBef>
              <a:spcAft>
                <a:spcPts val="0"/>
              </a:spcAft>
              <a:buSzPts val="4000"/>
              <a:buNone/>
              <a:defRPr sz="4000">
                <a:highlight>
                  <a:schemeClr val="dk1"/>
                </a:highlight>
              </a:defRPr>
            </a:lvl7pPr>
            <a:lvl8pPr lvl="7" rtl="0">
              <a:spcBef>
                <a:spcPts val="0"/>
              </a:spcBef>
              <a:spcAft>
                <a:spcPts val="0"/>
              </a:spcAft>
              <a:buSzPts val="4000"/>
              <a:buNone/>
              <a:defRPr sz="4000">
                <a:highlight>
                  <a:schemeClr val="dk1"/>
                </a:highlight>
              </a:defRPr>
            </a:lvl8pPr>
            <a:lvl9pPr lvl="8" rtl="0">
              <a:spcBef>
                <a:spcPts val="0"/>
              </a:spcBef>
              <a:spcAft>
                <a:spcPts val="0"/>
              </a:spcAft>
              <a:buSzPts val="4000"/>
              <a:buNone/>
              <a:defRPr sz="4000">
                <a:highlight>
                  <a:schemeClr val="dk1"/>
                </a:highlight>
              </a:defRPr>
            </a:lvl9pPr>
          </a:lstStyle>
          <a:p/>
        </p:txBody>
      </p:sp>
      <p:sp>
        <p:nvSpPr>
          <p:cNvPr id="183" name="Google Shape;183;p36"/>
          <p:cNvSpPr txBox="1"/>
          <p:nvPr>
            <p:ph idx="1" type="body"/>
          </p:nvPr>
        </p:nvSpPr>
        <p:spPr>
          <a:xfrm>
            <a:off x="415600" y="1852800"/>
            <a:ext cx="3744000" cy="42393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84" name="Google Shape;184;p36"/>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4"/>
        </a:solidFill>
      </p:bgPr>
    </p:bg>
    <p:spTree>
      <p:nvGrpSpPr>
        <p:cNvPr id="185" name="Shape 185"/>
        <p:cNvGrpSpPr/>
        <p:nvPr/>
      </p:nvGrpSpPr>
      <p:grpSpPr>
        <a:xfrm>
          <a:off x="0" y="0"/>
          <a:ext cx="0" cy="0"/>
          <a:chOff x="0" y="0"/>
          <a:chExt cx="0" cy="0"/>
        </a:xfrm>
      </p:grpSpPr>
      <p:sp>
        <p:nvSpPr>
          <p:cNvPr id="186" name="Google Shape;186;p37"/>
          <p:cNvSpPr txBox="1"/>
          <p:nvPr>
            <p:ph type="title"/>
          </p:nvPr>
        </p:nvSpPr>
        <p:spPr>
          <a:xfrm>
            <a:off x="653667" y="701800"/>
            <a:ext cx="7491600" cy="5454300"/>
          </a:xfrm>
          <a:prstGeom prst="rect">
            <a:avLst/>
          </a:prstGeom>
        </p:spPr>
        <p:txBody>
          <a:bodyPr anchorCtr="0" anchor="ctr" bIns="121900" lIns="121900" spcFirstLastPara="1" rIns="121900" wrap="square" tIns="121900">
            <a:noAutofit/>
          </a:bodyPr>
          <a:lstStyle>
            <a:lvl1pPr lvl="0" rtl="0">
              <a:spcBef>
                <a:spcPts val="0"/>
              </a:spcBef>
              <a:spcAft>
                <a:spcPts val="0"/>
              </a:spcAft>
              <a:buClr>
                <a:schemeClr val="lt1"/>
              </a:buClr>
              <a:buSzPts val="8000"/>
              <a:buNone/>
              <a:defRPr sz="8000">
                <a:solidFill>
                  <a:schemeClr val="lt1"/>
                </a:solidFill>
              </a:defRPr>
            </a:lvl1pPr>
            <a:lvl2pPr lvl="1" rtl="0">
              <a:spcBef>
                <a:spcPts val="0"/>
              </a:spcBef>
              <a:spcAft>
                <a:spcPts val="0"/>
              </a:spcAft>
              <a:buClr>
                <a:schemeClr val="lt1"/>
              </a:buClr>
              <a:buSzPts val="8000"/>
              <a:buNone/>
              <a:defRPr sz="8000">
                <a:solidFill>
                  <a:schemeClr val="lt1"/>
                </a:solidFill>
              </a:defRPr>
            </a:lvl2pPr>
            <a:lvl3pPr lvl="2" rtl="0">
              <a:spcBef>
                <a:spcPts val="0"/>
              </a:spcBef>
              <a:spcAft>
                <a:spcPts val="0"/>
              </a:spcAft>
              <a:buClr>
                <a:schemeClr val="lt1"/>
              </a:buClr>
              <a:buSzPts val="8000"/>
              <a:buNone/>
              <a:defRPr sz="8000">
                <a:solidFill>
                  <a:schemeClr val="lt1"/>
                </a:solidFill>
              </a:defRPr>
            </a:lvl3pPr>
            <a:lvl4pPr lvl="3" rtl="0">
              <a:spcBef>
                <a:spcPts val="0"/>
              </a:spcBef>
              <a:spcAft>
                <a:spcPts val="0"/>
              </a:spcAft>
              <a:buClr>
                <a:schemeClr val="lt1"/>
              </a:buClr>
              <a:buSzPts val="8000"/>
              <a:buNone/>
              <a:defRPr sz="8000">
                <a:solidFill>
                  <a:schemeClr val="lt1"/>
                </a:solidFill>
              </a:defRPr>
            </a:lvl4pPr>
            <a:lvl5pPr lvl="4" rtl="0">
              <a:spcBef>
                <a:spcPts val="0"/>
              </a:spcBef>
              <a:spcAft>
                <a:spcPts val="0"/>
              </a:spcAft>
              <a:buClr>
                <a:schemeClr val="lt1"/>
              </a:buClr>
              <a:buSzPts val="8000"/>
              <a:buNone/>
              <a:defRPr sz="8000">
                <a:solidFill>
                  <a:schemeClr val="lt1"/>
                </a:solidFill>
              </a:defRPr>
            </a:lvl5pPr>
            <a:lvl6pPr lvl="5" rtl="0">
              <a:spcBef>
                <a:spcPts val="0"/>
              </a:spcBef>
              <a:spcAft>
                <a:spcPts val="0"/>
              </a:spcAft>
              <a:buClr>
                <a:schemeClr val="lt1"/>
              </a:buClr>
              <a:buSzPts val="8000"/>
              <a:buNone/>
              <a:defRPr sz="8000">
                <a:solidFill>
                  <a:schemeClr val="lt1"/>
                </a:solidFill>
              </a:defRPr>
            </a:lvl6pPr>
            <a:lvl7pPr lvl="6" rtl="0">
              <a:spcBef>
                <a:spcPts val="0"/>
              </a:spcBef>
              <a:spcAft>
                <a:spcPts val="0"/>
              </a:spcAft>
              <a:buClr>
                <a:schemeClr val="lt1"/>
              </a:buClr>
              <a:buSzPts val="8000"/>
              <a:buNone/>
              <a:defRPr sz="8000">
                <a:solidFill>
                  <a:schemeClr val="lt1"/>
                </a:solidFill>
              </a:defRPr>
            </a:lvl7pPr>
            <a:lvl8pPr lvl="7" rtl="0">
              <a:spcBef>
                <a:spcPts val="0"/>
              </a:spcBef>
              <a:spcAft>
                <a:spcPts val="0"/>
              </a:spcAft>
              <a:buClr>
                <a:schemeClr val="lt1"/>
              </a:buClr>
              <a:buSzPts val="8000"/>
              <a:buNone/>
              <a:defRPr sz="8000">
                <a:solidFill>
                  <a:schemeClr val="lt1"/>
                </a:solidFill>
              </a:defRPr>
            </a:lvl8pPr>
            <a:lvl9pPr lvl="8" rtl="0">
              <a:spcBef>
                <a:spcPts val="0"/>
              </a:spcBef>
              <a:spcAft>
                <a:spcPts val="0"/>
              </a:spcAft>
              <a:buClr>
                <a:schemeClr val="lt1"/>
              </a:buClr>
              <a:buSzPts val="8000"/>
              <a:buNone/>
              <a:defRPr sz="8000">
                <a:solidFill>
                  <a:schemeClr val="lt1"/>
                </a:solidFill>
              </a:defRPr>
            </a:lvl9pPr>
          </a:lstStyle>
          <a:p/>
        </p:txBody>
      </p:sp>
      <p:sp>
        <p:nvSpPr>
          <p:cNvPr id="187" name="Google Shape;187;p37"/>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88" name="Shape 188"/>
        <p:cNvGrpSpPr/>
        <p:nvPr/>
      </p:nvGrpSpPr>
      <p:grpSpPr>
        <a:xfrm>
          <a:off x="0" y="0"/>
          <a:ext cx="0" cy="0"/>
          <a:chOff x="0" y="0"/>
          <a:chExt cx="0" cy="0"/>
        </a:xfrm>
      </p:grpSpPr>
      <p:sp>
        <p:nvSpPr>
          <p:cNvPr id="189" name="Google Shape;189;p38"/>
          <p:cNvSpPr/>
          <p:nvPr/>
        </p:nvSpPr>
        <p:spPr>
          <a:xfrm>
            <a:off x="6096000" y="-33"/>
            <a:ext cx="6096000" cy="6858000"/>
          </a:xfrm>
          <a:prstGeom prst="rect">
            <a:avLst/>
          </a:prstGeom>
          <a:solidFill>
            <a:schemeClr val="dk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cxnSp>
        <p:nvCxnSpPr>
          <p:cNvPr id="190" name="Google Shape;190;p38"/>
          <p:cNvCxnSpPr/>
          <p:nvPr/>
        </p:nvCxnSpPr>
        <p:spPr>
          <a:xfrm>
            <a:off x="6706233" y="5994000"/>
            <a:ext cx="624300" cy="0"/>
          </a:xfrm>
          <a:prstGeom prst="straightConnector1">
            <a:avLst/>
          </a:prstGeom>
          <a:noFill/>
          <a:ln cap="flat" cmpd="sng" w="28575">
            <a:solidFill>
              <a:schemeClr val="lt1"/>
            </a:solidFill>
            <a:prstDash val="solid"/>
            <a:round/>
            <a:headEnd len="sm" w="sm" type="none"/>
            <a:tailEnd len="sm" w="sm" type="none"/>
          </a:ln>
        </p:spPr>
      </p:cxnSp>
      <p:sp>
        <p:nvSpPr>
          <p:cNvPr id="191" name="Google Shape;191;p38"/>
          <p:cNvSpPr txBox="1"/>
          <p:nvPr>
            <p:ph type="title"/>
          </p:nvPr>
        </p:nvSpPr>
        <p:spPr>
          <a:xfrm>
            <a:off x="354000" y="1441867"/>
            <a:ext cx="5393700" cy="22803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200"/>
              <a:buNone/>
              <a:defRPr sz="7200"/>
            </a:lvl1pPr>
            <a:lvl2pPr lvl="1" rtl="0" algn="ctr">
              <a:spcBef>
                <a:spcPts val="0"/>
              </a:spcBef>
              <a:spcAft>
                <a:spcPts val="0"/>
              </a:spcAft>
              <a:buSzPts val="7200"/>
              <a:buNone/>
              <a:defRPr sz="7200"/>
            </a:lvl2pPr>
            <a:lvl3pPr lvl="2" rtl="0" algn="ctr">
              <a:spcBef>
                <a:spcPts val="0"/>
              </a:spcBef>
              <a:spcAft>
                <a:spcPts val="0"/>
              </a:spcAft>
              <a:buSzPts val="7200"/>
              <a:buNone/>
              <a:defRPr sz="7200"/>
            </a:lvl3pPr>
            <a:lvl4pPr lvl="3" rtl="0" algn="ctr">
              <a:spcBef>
                <a:spcPts val="0"/>
              </a:spcBef>
              <a:spcAft>
                <a:spcPts val="0"/>
              </a:spcAft>
              <a:buSzPts val="7200"/>
              <a:buNone/>
              <a:defRPr sz="7200"/>
            </a:lvl4pPr>
            <a:lvl5pPr lvl="4" rtl="0" algn="ctr">
              <a:spcBef>
                <a:spcPts val="0"/>
              </a:spcBef>
              <a:spcAft>
                <a:spcPts val="0"/>
              </a:spcAft>
              <a:buSzPts val="7200"/>
              <a:buNone/>
              <a:defRPr sz="7200"/>
            </a:lvl5pPr>
            <a:lvl6pPr lvl="5" rtl="0" algn="ctr">
              <a:spcBef>
                <a:spcPts val="0"/>
              </a:spcBef>
              <a:spcAft>
                <a:spcPts val="0"/>
              </a:spcAft>
              <a:buSzPts val="7200"/>
              <a:buNone/>
              <a:defRPr sz="7200"/>
            </a:lvl6pPr>
            <a:lvl7pPr lvl="6" rtl="0" algn="ctr">
              <a:spcBef>
                <a:spcPts val="0"/>
              </a:spcBef>
              <a:spcAft>
                <a:spcPts val="0"/>
              </a:spcAft>
              <a:buSzPts val="7200"/>
              <a:buNone/>
              <a:defRPr sz="7200"/>
            </a:lvl7pPr>
            <a:lvl8pPr lvl="7" rtl="0" algn="ctr">
              <a:spcBef>
                <a:spcPts val="0"/>
              </a:spcBef>
              <a:spcAft>
                <a:spcPts val="0"/>
              </a:spcAft>
              <a:buSzPts val="7200"/>
              <a:buNone/>
              <a:defRPr sz="7200"/>
            </a:lvl8pPr>
            <a:lvl9pPr lvl="8" rtl="0" algn="ctr">
              <a:spcBef>
                <a:spcPts val="0"/>
              </a:spcBef>
              <a:spcAft>
                <a:spcPts val="0"/>
              </a:spcAft>
              <a:buSzPts val="7200"/>
              <a:buNone/>
              <a:defRPr sz="7200"/>
            </a:lvl9pPr>
          </a:lstStyle>
          <a:p/>
        </p:txBody>
      </p:sp>
      <p:sp>
        <p:nvSpPr>
          <p:cNvPr id="192" name="Google Shape;192;p38"/>
          <p:cNvSpPr txBox="1"/>
          <p:nvPr>
            <p:ph idx="1" type="subTitle"/>
          </p:nvPr>
        </p:nvSpPr>
        <p:spPr>
          <a:xfrm>
            <a:off x="354000" y="3793630"/>
            <a:ext cx="5393700" cy="1794000"/>
          </a:xfrm>
          <a:prstGeom prst="rect">
            <a:avLst/>
          </a:prstGeom>
        </p:spPr>
        <p:txBody>
          <a:bodyPr anchorCtr="0" anchor="t" bIns="121900" lIns="121900" spcFirstLastPara="1" rIns="121900" wrap="square" tIns="121900">
            <a:noAutofit/>
          </a:bodyPr>
          <a:lstStyle>
            <a:lvl1pPr lvl="0" rtl="0" algn="ctr">
              <a:lnSpc>
                <a:spcPct val="100000"/>
              </a:lnSpc>
              <a:spcBef>
                <a:spcPts val="0"/>
              </a:spcBef>
              <a:spcAft>
                <a:spcPts val="0"/>
              </a:spcAft>
              <a:buSzPts val="2400"/>
              <a:buNone/>
              <a:defRPr/>
            </a:lvl1pPr>
            <a:lvl2pPr lvl="1" rtl="0" algn="ctr">
              <a:lnSpc>
                <a:spcPct val="100000"/>
              </a:lnSpc>
              <a:spcBef>
                <a:spcPts val="0"/>
              </a:spcBef>
              <a:spcAft>
                <a:spcPts val="0"/>
              </a:spcAft>
              <a:buSzPts val="2400"/>
              <a:buNone/>
              <a:defRPr sz="2400"/>
            </a:lvl2pPr>
            <a:lvl3pPr lvl="2" rtl="0" algn="ctr">
              <a:lnSpc>
                <a:spcPct val="100000"/>
              </a:lnSpc>
              <a:spcBef>
                <a:spcPts val="0"/>
              </a:spcBef>
              <a:spcAft>
                <a:spcPts val="0"/>
              </a:spcAft>
              <a:buSzPts val="2400"/>
              <a:buNone/>
              <a:defRPr sz="2400"/>
            </a:lvl3pPr>
            <a:lvl4pPr lvl="3" rtl="0" algn="ctr">
              <a:lnSpc>
                <a:spcPct val="100000"/>
              </a:lnSpc>
              <a:spcBef>
                <a:spcPts val="0"/>
              </a:spcBef>
              <a:spcAft>
                <a:spcPts val="0"/>
              </a:spcAft>
              <a:buSzPts val="2400"/>
              <a:buNone/>
              <a:defRPr sz="2400"/>
            </a:lvl4pPr>
            <a:lvl5pPr lvl="4" rtl="0" algn="ctr">
              <a:lnSpc>
                <a:spcPct val="100000"/>
              </a:lnSpc>
              <a:spcBef>
                <a:spcPts val="0"/>
              </a:spcBef>
              <a:spcAft>
                <a:spcPts val="0"/>
              </a:spcAft>
              <a:buSzPts val="2400"/>
              <a:buNone/>
              <a:defRPr sz="2400"/>
            </a:lvl5pPr>
            <a:lvl6pPr lvl="5" rtl="0" algn="ctr">
              <a:lnSpc>
                <a:spcPct val="100000"/>
              </a:lnSpc>
              <a:spcBef>
                <a:spcPts val="0"/>
              </a:spcBef>
              <a:spcAft>
                <a:spcPts val="0"/>
              </a:spcAft>
              <a:buSzPts val="2400"/>
              <a:buNone/>
              <a:defRPr sz="2400"/>
            </a:lvl6pPr>
            <a:lvl7pPr lvl="6" rtl="0" algn="ctr">
              <a:lnSpc>
                <a:spcPct val="100000"/>
              </a:lnSpc>
              <a:spcBef>
                <a:spcPts val="0"/>
              </a:spcBef>
              <a:spcAft>
                <a:spcPts val="0"/>
              </a:spcAft>
              <a:buSzPts val="2400"/>
              <a:buNone/>
              <a:defRPr sz="2400"/>
            </a:lvl7pPr>
            <a:lvl8pPr lvl="7" rtl="0" algn="ctr">
              <a:lnSpc>
                <a:spcPct val="100000"/>
              </a:lnSpc>
              <a:spcBef>
                <a:spcPts val="0"/>
              </a:spcBef>
              <a:spcAft>
                <a:spcPts val="0"/>
              </a:spcAft>
              <a:buSzPts val="2400"/>
              <a:buNone/>
              <a:defRPr sz="2400"/>
            </a:lvl8pPr>
            <a:lvl9pPr lvl="8" rtl="0" algn="ctr">
              <a:lnSpc>
                <a:spcPct val="100000"/>
              </a:lnSpc>
              <a:spcBef>
                <a:spcPts val="0"/>
              </a:spcBef>
              <a:spcAft>
                <a:spcPts val="0"/>
              </a:spcAft>
              <a:buSzPts val="2400"/>
              <a:buNone/>
              <a:defRPr sz="2400"/>
            </a:lvl9pPr>
          </a:lstStyle>
          <a:p/>
        </p:txBody>
      </p:sp>
      <p:sp>
        <p:nvSpPr>
          <p:cNvPr id="193" name="Google Shape;193;p38"/>
          <p:cNvSpPr txBox="1"/>
          <p:nvPr>
            <p:ph idx="2" type="body"/>
          </p:nvPr>
        </p:nvSpPr>
        <p:spPr>
          <a:xfrm>
            <a:off x="6586000" y="965600"/>
            <a:ext cx="5115900" cy="4926900"/>
          </a:xfrm>
          <a:prstGeom prst="rect">
            <a:avLst/>
          </a:prstGeom>
        </p:spPr>
        <p:txBody>
          <a:bodyPr anchorCtr="0" anchor="ctr" bIns="121900" lIns="121900" spcFirstLastPara="1" rIns="121900" wrap="square" tIns="121900">
            <a:noAutofit/>
          </a:bodyPr>
          <a:lstStyle>
            <a:lvl1pPr indent="-381000" lvl="0" marL="457200" rtl="0">
              <a:spcBef>
                <a:spcPts val="0"/>
              </a:spcBef>
              <a:spcAft>
                <a:spcPts val="0"/>
              </a:spcAft>
              <a:buClr>
                <a:schemeClr val="accent1"/>
              </a:buClr>
              <a:buSzPts val="2400"/>
              <a:buChar char="●"/>
              <a:defRPr>
                <a:solidFill>
                  <a:schemeClr val="accent1"/>
                </a:solidFill>
                <a:highlight>
                  <a:schemeClr val="lt1"/>
                </a:highlight>
              </a:defRPr>
            </a:lvl1pPr>
            <a:lvl2pPr indent="-349250" lvl="1" marL="914400" rtl="0">
              <a:spcBef>
                <a:spcPts val="2100"/>
              </a:spcBef>
              <a:spcAft>
                <a:spcPts val="0"/>
              </a:spcAft>
              <a:buClr>
                <a:schemeClr val="accent1"/>
              </a:buClr>
              <a:buSzPts val="1900"/>
              <a:buChar char="○"/>
              <a:defRPr>
                <a:solidFill>
                  <a:schemeClr val="accent1"/>
                </a:solidFill>
                <a:highlight>
                  <a:schemeClr val="lt1"/>
                </a:highlight>
              </a:defRPr>
            </a:lvl2pPr>
            <a:lvl3pPr indent="-349250" lvl="2" marL="1371600" rtl="0">
              <a:spcBef>
                <a:spcPts val="2100"/>
              </a:spcBef>
              <a:spcAft>
                <a:spcPts val="0"/>
              </a:spcAft>
              <a:buClr>
                <a:schemeClr val="accent1"/>
              </a:buClr>
              <a:buSzPts val="1900"/>
              <a:buChar char="■"/>
              <a:defRPr>
                <a:solidFill>
                  <a:schemeClr val="accent1"/>
                </a:solidFill>
                <a:highlight>
                  <a:schemeClr val="lt1"/>
                </a:highlight>
              </a:defRPr>
            </a:lvl3pPr>
            <a:lvl4pPr indent="-349250" lvl="3" marL="1828800" rtl="0">
              <a:spcBef>
                <a:spcPts val="2100"/>
              </a:spcBef>
              <a:spcAft>
                <a:spcPts val="0"/>
              </a:spcAft>
              <a:buClr>
                <a:schemeClr val="accent1"/>
              </a:buClr>
              <a:buSzPts val="1900"/>
              <a:buChar char="●"/>
              <a:defRPr>
                <a:solidFill>
                  <a:schemeClr val="accent1"/>
                </a:solidFill>
                <a:highlight>
                  <a:schemeClr val="lt1"/>
                </a:highlight>
              </a:defRPr>
            </a:lvl4pPr>
            <a:lvl5pPr indent="-349250" lvl="4" marL="2286000" rtl="0">
              <a:spcBef>
                <a:spcPts val="2100"/>
              </a:spcBef>
              <a:spcAft>
                <a:spcPts val="0"/>
              </a:spcAft>
              <a:buClr>
                <a:schemeClr val="accent1"/>
              </a:buClr>
              <a:buSzPts val="1900"/>
              <a:buChar char="○"/>
              <a:defRPr>
                <a:solidFill>
                  <a:schemeClr val="accent1"/>
                </a:solidFill>
                <a:highlight>
                  <a:schemeClr val="lt1"/>
                </a:highlight>
              </a:defRPr>
            </a:lvl5pPr>
            <a:lvl6pPr indent="-349250" lvl="5" marL="2743200" rtl="0">
              <a:spcBef>
                <a:spcPts val="2100"/>
              </a:spcBef>
              <a:spcAft>
                <a:spcPts val="0"/>
              </a:spcAft>
              <a:buClr>
                <a:schemeClr val="accent1"/>
              </a:buClr>
              <a:buSzPts val="1900"/>
              <a:buChar char="■"/>
              <a:defRPr>
                <a:solidFill>
                  <a:schemeClr val="accent1"/>
                </a:solidFill>
                <a:highlight>
                  <a:schemeClr val="lt1"/>
                </a:highlight>
              </a:defRPr>
            </a:lvl6pPr>
            <a:lvl7pPr indent="-349250" lvl="6" marL="3200400" rtl="0">
              <a:spcBef>
                <a:spcPts val="2100"/>
              </a:spcBef>
              <a:spcAft>
                <a:spcPts val="0"/>
              </a:spcAft>
              <a:buClr>
                <a:schemeClr val="accent1"/>
              </a:buClr>
              <a:buSzPts val="1900"/>
              <a:buChar char="●"/>
              <a:defRPr>
                <a:solidFill>
                  <a:schemeClr val="accent1"/>
                </a:solidFill>
                <a:highlight>
                  <a:schemeClr val="lt1"/>
                </a:highlight>
              </a:defRPr>
            </a:lvl7pPr>
            <a:lvl8pPr indent="-349250" lvl="7" marL="3657600" rtl="0">
              <a:spcBef>
                <a:spcPts val="2100"/>
              </a:spcBef>
              <a:spcAft>
                <a:spcPts val="0"/>
              </a:spcAft>
              <a:buClr>
                <a:schemeClr val="accent1"/>
              </a:buClr>
              <a:buSzPts val="1900"/>
              <a:buChar char="○"/>
              <a:defRPr>
                <a:solidFill>
                  <a:schemeClr val="accent1"/>
                </a:solidFill>
                <a:highlight>
                  <a:schemeClr val="lt1"/>
                </a:highlight>
              </a:defRPr>
            </a:lvl8pPr>
            <a:lvl9pPr indent="-349250" lvl="8" marL="4114800" rtl="0">
              <a:spcBef>
                <a:spcPts val="2100"/>
              </a:spcBef>
              <a:spcAft>
                <a:spcPts val="2100"/>
              </a:spcAft>
              <a:buClr>
                <a:schemeClr val="accent1"/>
              </a:buClr>
              <a:buSzPts val="1900"/>
              <a:buChar char="■"/>
              <a:defRPr>
                <a:solidFill>
                  <a:schemeClr val="accent1"/>
                </a:solidFill>
                <a:highlight>
                  <a:schemeClr val="lt1"/>
                </a:highlight>
              </a:defRPr>
            </a:lvl9pPr>
          </a:lstStyle>
          <a:p/>
        </p:txBody>
      </p:sp>
      <p:sp>
        <p:nvSpPr>
          <p:cNvPr id="194" name="Google Shape;194;p38"/>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95" name="Shape 195"/>
        <p:cNvGrpSpPr/>
        <p:nvPr/>
      </p:nvGrpSpPr>
      <p:grpSpPr>
        <a:xfrm>
          <a:off x="0" y="0"/>
          <a:ext cx="0" cy="0"/>
          <a:chOff x="0" y="0"/>
          <a:chExt cx="0" cy="0"/>
        </a:xfrm>
      </p:grpSpPr>
      <p:sp>
        <p:nvSpPr>
          <p:cNvPr id="196" name="Google Shape;196;p39"/>
          <p:cNvSpPr txBox="1"/>
          <p:nvPr>
            <p:ph idx="1" type="body"/>
          </p:nvPr>
        </p:nvSpPr>
        <p:spPr>
          <a:xfrm>
            <a:off x="426000" y="5640767"/>
            <a:ext cx="7998300" cy="798300"/>
          </a:xfrm>
          <a:prstGeom prst="rect">
            <a:avLst/>
          </a:prstGeom>
        </p:spPr>
        <p:txBody>
          <a:bodyPr anchorCtr="0" anchor="ctr" bIns="121900" lIns="121900" spcFirstLastPara="1" rIns="121900" wrap="square" tIns="121900">
            <a:noAutofit/>
          </a:bodyPr>
          <a:lstStyle>
            <a:lvl1pPr indent="-228600" lvl="0" marL="457200" rtl="0">
              <a:lnSpc>
                <a:spcPct val="100000"/>
              </a:lnSpc>
              <a:spcBef>
                <a:spcPts val="0"/>
              </a:spcBef>
              <a:spcAft>
                <a:spcPts val="0"/>
              </a:spcAft>
              <a:buClr>
                <a:schemeClr val="accent1"/>
              </a:buClr>
              <a:buSzPts val="3200"/>
              <a:buFont typeface="Amatic SC"/>
              <a:buNone/>
              <a:defRPr b="1" sz="3200">
                <a:solidFill>
                  <a:schemeClr val="accent1"/>
                </a:solidFill>
                <a:latin typeface="Amatic SC"/>
                <a:ea typeface="Amatic SC"/>
                <a:cs typeface="Amatic SC"/>
                <a:sym typeface="Amatic SC"/>
              </a:defRPr>
            </a:lvl1pPr>
          </a:lstStyle>
          <a:p/>
        </p:txBody>
      </p:sp>
      <p:sp>
        <p:nvSpPr>
          <p:cNvPr id="197" name="Google Shape;197;p39"/>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98" name="Shape 198"/>
        <p:cNvGrpSpPr/>
        <p:nvPr/>
      </p:nvGrpSpPr>
      <p:grpSpPr>
        <a:xfrm>
          <a:off x="0" y="0"/>
          <a:ext cx="0" cy="0"/>
          <a:chOff x="0" y="0"/>
          <a:chExt cx="0" cy="0"/>
        </a:xfrm>
      </p:grpSpPr>
      <p:sp>
        <p:nvSpPr>
          <p:cNvPr id="199" name="Google Shape;199;p40"/>
          <p:cNvSpPr txBox="1"/>
          <p:nvPr>
            <p:ph hasCustomPrompt="1" type="title"/>
          </p:nvPr>
        </p:nvSpPr>
        <p:spPr>
          <a:xfrm>
            <a:off x="415600" y="1653700"/>
            <a:ext cx="11360700" cy="2642400"/>
          </a:xfrm>
          <a:prstGeom prst="rect">
            <a:avLst/>
          </a:prstGeom>
        </p:spPr>
        <p:txBody>
          <a:bodyPr anchorCtr="0" anchor="b" bIns="121900" lIns="121900" spcFirstLastPara="1" rIns="121900" wrap="square" tIns="121900">
            <a:noAutofit/>
          </a:bodyPr>
          <a:lstStyle>
            <a:lvl1pPr lvl="0" rtl="0" algn="ctr">
              <a:spcBef>
                <a:spcPts val="0"/>
              </a:spcBef>
              <a:spcAft>
                <a:spcPts val="0"/>
              </a:spcAft>
              <a:buClr>
                <a:schemeClr val="lt1"/>
              </a:buClr>
              <a:buSzPts val="16000"/>
              <a:buNone/>
              <a:defRPr sz="16000">
                <a:solidFill>
                  <a:schemeClr val="lt1"/>
                </a:solidFill>
                <a:highlight>
                  <a:schemeClr val="accent1"/>
                </a:highlight>
              </a:defRPr>
            </a:lvl1pPr>
            <a:lvl2pPr lvl="1" rtl="0" algn="ctr">
              <a:spcBef>
                <a:spcPts val="0"/>
              </a:spcBef>
              <a:spcAft>
                <a:spcPts val="0"/>
              </a:spcAft>
              <a:buClr>
                <a:schemeClr val="lt1"/>
              </a:buClr>
              <a:buSzPts val="16000"/>
              <a:buNone/>
              <a:defRPr sz="16000">
                <a:solidFill>
                  <a:schemeClr val="lt1"/>
                </a:solidFill>
                <a:highlight>
                  <a:schemeClr val="accent1"/>
                </a:highlight>
              </a:defRPr>
            </a:lvl2pPr>
            <a:lvl3pPr lvl="2" rtl="0" algn="ctr">
              <a:spcBef>
                <a:spcPts val="0"/>
              </a:spcBef>
              <a:spcAft>
                <a:spcPts val="0"/>
              </a:spcAft>
              <a:buClr>
                <a:schemeClr val="lt1"/>
              </a:buClr>
              <a:buSzPts val="16000"/>
              <a:buNone/>
              <a:defRPr sz="16000">
                <a:solidFill>
                  <a:schemeClr val="lt1"/>
                </a:solidFill>
                <a:highlight>
                  <a:schemeClr val="accent1"/>
                </a:highlight>
              </a:defRPr>
            </a:lvl3pPr>
            <a:lvl4pPr lvl="3" rtl="0" algn="ctr">
              <a:spcBef>
                <a:spcPts val="0"/>
              </a:spcBef>
              <a:spcAft>
                <a:spcPts val="0"/>
              </a:spcAft>
              <a:buClr>
                <a:schemeClr val="lt1"/>
              </a:buClr>
              <a:buSzPts val="16000"/>
              <a:buNone/>
              <a:defRPr sz="16000">
                <a:solidFill>
                  <a:schemeClr val="lt1"/>
                </a:solidFill>
                <a:highlight>
                  <a:schemeClr val="accent1"/>
                </a:highlight>
              </a:defRPr>
            </a:lvl4pPr>
            <a:lvl5pPr lvl="4" rtl="0" algn="ctr">
              <a:spcBef>
                <a:spcPts val="0"/>
              </a:spcBef>
              <a:spcAft>
                <a:spcPts val="0"/>
              </a:spcAft>
              <a:buClr>
                <a:schemeClr val="lt1"/>
              </a:buClr>
              <a:buSzPts val="16000"/>
              <a:buNone/>
              <a:defRPr sz="16000">
                <a:solidFill>
                  <a:schemeClr val="lt1"/>
                </a:solidFill>
                <a:highlight>
                  <a:schemeClr val="accent1"/>
                </a:highlight>
              </a:defRPr>
            </a:lvl5pPr>
            <a:lvl6pPr lvl="5" rtl="0" algn="ctr">
              <a:spcBef>
                <a:spcPts val="0"/>
              </a:spcBef>
              <a:spcAft>
                <a:spcPts val="0"/>
              </a:spcAft>
              <a:buClr>
                <a:schemeClr val="lt1"/>
              </a:buClr>
              <a:buSzPts val="16000"/>
              <a:buNone/>
              <a:defRPr sz="16000">
                <a:solidFill>
                  <a:schemeClr val="lt1"/>
                </a:solidFill>
                <a:highlight>
                  <a:schemeClr val="accent1"/>
                </a:highlight>
              </a:defRPr>
            </a:lvl6pPr>
            <a:lvl7pPr lvl="6" rtl="0" algn="ctr">
              <a:spcBef>
                <a:spcPts val="0"/>
              </a:spcBef>
              <a:spcAft>
                <a:spcPts val="0"/>
              </a:spcAft>
              <a:buClr>
                <a:schemeClr val="lt1"/>
              </a:buClr>
              <a:buSzPts val="16000"/>
              <a:buNone/>
              <a:defRPr sz="16000">
                <a:solidFill>
                  <a:schemeClr val="lt1"/>
                </a:solidFill>
                <a:highlight>
                  <a:schemeClr val="accent1"/>
                </a:highlight>
              </a:defRPr>
            </a:lvl7pPr>
            <a:lvl8pPr lvl="7" rtl="0" algn="ctr">
              <a:spcBef>
                <a:spcPts val="0"/>
              </a:spcBef>
              <a:spcAft>
                <a:spcPts val="0"/>
              </a:spcAft>
              <a:buClr>
                <a:schemeClr val="lt1"/>
              </a:buClr>
              <a:buSzPts val="16000"/>
              <a:buNone/>
              <a:defRPr sz="16000">
                <a:solidFill>
                  <a:schemeClr val="lt1"/>
                </a:solidFill>
                <a:highlight>
                  <a:schemeClr val="accent1"/>
                </a:highlight>
              </a:defRPr>
            </a:lvl8pPr>
            <a:lvl9pPr lvl="8" rtl="0" algn="ctr">
              <a:spcBef>
                <a:spcPts val="0"/>
              </a:spcBef>
              <a:spcAft>
                <a:spcPts val="0"/>
              </a:spcAft>
              <a:buClr>
                <a:schemeClr val="lt1"/>
              </a:buClr>
              <a:buSzPts val="16000"/>
              <a:buNone/>
              <a:defRPr sz="16000">
                <a:solidFill>
                  <a:schemeClr val="lt1"/>
                </a:solidFill>
                <a:highlight>
                  <a:schemeClr val="accent1"/>
                </a:highlight>
              </a:defRPr>
            </a:lvl9pPr>
          </a:lstStyle>
          <a:p>
            <a:r>
              <a:t>xx%</a:t>
            </a:r>
          </a:p>
        </p:txBody>
      </p:sp>
      <p:sp>
        <p:nvSpPr>
          <p:cNvPr id="200" name="Google Shape;200;p40"/>
          <p:cNvSpPr txBox="1"/>
          <p:nvPr>
            <p:ph idx="1" type="body"/>
          </p:nvPr>
        </p:nvSpPr>
        <p:spPr>
          <a:xfrm>
            <a:off x="415600" y="4406167"/>
            <a:ext cx="11360700" cy="1734300"/>
          </a:xfrm>
          <a:prstGeom prst="rect">
            <a:avLst/>
          </a:prstGeom>
        </p:spPr>
        <p:txBody>
          <a:bodyPr anchorCtr="0" anchor="t" bIns="121900" lIns="121900" spcFirstLastPara="1" rIns="121900" wrap="square" tIns="121900">
            <a:noAutofit/>
          </a:bodyPr>
          <a:lstStyle>
            <a:lvl1pPr indent="-381000" lvl="0" marL="457200" rtl="0" algn="ctr">
              <a:spcBef>
                <a:spcPts val="0"/>
              </a:spcBef>
              <a:spcAft>
                <a:spcPts val="0"/>
              </a:spcAft>
              <a:buClr>
                <a:schemeClr val="accent1"/>
              </a:buClr>
              <a:buSzPts val="2400"/>
              <a:buChar char="●"/>
              <a:defRPr>
                <a:solidFill>
                  <a:schemeClr val="accent1"/>
                </a:solidFill>
                <a:highlight>
                  <a:schemeClr val="dk1"/>
                </a:highlight>
              </a:defRPr>
            </a:lvl1pPr>
            <a:lvl2pPr indent="-349250" lvl="1" marL="914400" rtl="0" algn="ctr">
              <a:spcBef>
                <a:spcPts val="2100"/>
              </a:spcBef>
              <a:spcAft>
                <a:spcPts val="0"/>
              </a:spcAft>
              <a:buClr>
                <a:schemeClr val="accent1"/>
              </a:buClr>
              <a:buSzPts val="1900"/>
              <a:buChar char="○"/>
              <a:defRPr>
                <a:solidFill>
                  <a:schemeClr val="accent1"/>
                </a:solidFill>
                <a:highlight>
                  <a:schemeClr val="dk1"/>
                </a:highlight>
              </a:defRPr>
            </a:lvl2pPr>
            <a:lvl3pPr indent="-349250" lvl="2" marL="1371600" rtl="0" algn="ctr">
              <a:spcBef>
                <a:spcPts val="2100"/>
              </a:spcBef>
              <a:spcAft>
                <a:spcPts val="0"/>
              </a:spcAft>
              <a:buClr>
                <a:schemeClr val="accent1"/>
              </a:buClr>
              <a:buSzPts val="1900"/>
              <a:buChar char="■"/>
              <a:defRPr>
                <a:solidFill>
                  <a:schemeClr val="accent1"/>
                </a:solidFill>
                <a:highlight>
                  <a:schemeClr val="dk1"/>
                </a:highlight>
              </a:defRPr>
            </a:lvl3pPr>
            <a:lvl4pPr indent="-349250" lvl="3" marL="1828800" rtl="0" algn="ctr">
              <a:spcBef>
                <a:spcPts val="2100"/>
              </a:spcBef>
              <a:spcAft>
                <a:spcPts val="0"/>
              </a:spcAft>
              <a:buClr>
                <a:schemeClr val="accent1"/>
              </a:buClr>
              <a:buSzPts val="1900"/>
              <a:buChar char="●"/>
              <a:defRPr>
                <a:solidFill>
                  <a:schemeClr val="accent1"/>
                </a:solidFill>
                <a:highlight>
                  <a:schemeClr val="dk1"/>
                </a:highlight>
              </a:defRPr>
            </a:lvl4pPr>
            <a:lvl5pPr indent="-349250" lvl="4" marL="2286000" rtl="0" algn="ctr">
              <a:spcBef>
                <a:spcPts val="2100"/>
              </a:spcBef>
              <a:spcAft>
                <a:spcPts val="0"/>
              </a:spcAft>
              <a:buClr>
                <a:schemeClr val="accent1"/>
              </a:buClr>
              <a:buSzPts val="1900"/>
              <a:buChar char="○"/>
              <a:defRPr>
                <a:solidFill>
                  <a:schemeClr val="accent1"/>
                </a:solidFill>
                <a:highlight>
                  <a:schemeClr val="dk1"/>
                </a:highlight>
              </a:defRPr>
            </a:lvl5pPr>
            <a:lvl6pPr indent="-349250" lvl="5" marL="2743200" rtl="0" algn="ctr">
              <a:spcBef>
                <a:spcPts val="2100"/>
              </a:spcBef>
              <a:spcAft>
                <a:spcPts val="0"/>
              </a:spcAft>
              <a:buClr>
                <a:schemeClr val="accent1"/>
              </a:buClr>
              <a:buSzPts val="1900"/>
              <a:buChar char="■"/>
              <a:defRPr>
                <a:solidFill>
                  <a:schemeClr val="accent1"/>
                </a:solidFill>
                <a:highlight>
                  <a:schemeClr val="dk1"/>
                </a:highlight>
              </a:defRPr>
            </a:lvl6pPr>
            <a:lvl7pPr indent="-349250" lvl="6" marL="3200400" rtl="0" algn="ctr">
              <a:spcBef>
                <a:spcPts val="2100"/>
              </a:spcBef>
              <a:spcAft>
                <a:spcPts val="0"/>
              </a:spcAft>
              <a:buClr>
                <a:schemeClr val="accent1"/>
              </a:buClr>
              <a:buSzPts val="1900"/>
              <a:buChar char="●"/>
              <a:defRPr>
                <a:solidFill>
                  <a:schemeClr val="accent1"/>
                </a:solidFill>
                <a:highlight>
                  <a:schemeClr val="dk1"/>
                </a:highlight>
              </a:defRPr>
            </a:lvl7pPr>
            <a:lvl8pPr indent="-349250" lvl="7" marL="3657600" rtl="0" algn="ctr">
              <a:spcBef>
                <a:spcPts val="2100"/>
              </a:spcBef>
              <a:spcAft>
                <a:spcPts val="0"/>
              </a:spcAft>
              <a:buClr>
                <a:schemeClr val="accent1"/>
              </a:buClr>
              <a:buSzPts val="1900"/>
              <a:buChar char="○"/>
              <a:defRPr>
                <a:solidFill>
                  <a:schemeClr val="accent1"/>
                </a:solidFill>
                <a:highlight>
                  <a:schemeClr val="dk1"/>
                </a:highlight>
              </a:defRPr>
            </a:lvl8pPr>
            <a:lvl9pPr indent="-349250" lvl="8" marL="4114800" rtl="0" algn="ctr">
              <a:spcBef>
                <a:spcPts val="2100"/>
              </a:spcBef>
              <a:spcAft>
                <a:spcPts val="2100"/>
              </a:spcAft>
              <a:buClr>
                <a:schemeClr val="accent1"/>
              </a:buClr>
              <a:buSzPts val="1900"/>
              <a:buChar char="■"/>
              <a:defRPr>
                <a:solidFill>
                  <a:schemeClr val="accent1"/>
                </a:solidFill>
                <a:highlight>
                  <a:schemeClr val="dk1"/>
                </a:highlight>
              </a:defRPr>
            </a:lvl9pPr>
          </a:lstStyle>
          <a:p/>
        </p:txBody>
      </p:sp>
      <p:sp>
        <p:nvSpPr>
          <p:cNvPr id="201" name="Google Shape;201;p40"/>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02" name="Shape 202"/>
        <p:cNvGrpSpPr/>
        <p:nvPr/>
      </p:nvGrpSpPr>
      <p:grpSpPr>
        <a:xfrm>
          <a:off x="0" y="0"/>
          <a:ext cx="0" cy="0"/>
          <a:chOff x="0" y="0"/>
          <a:chExt cx="0" cy="0"/>
        </a:xfrm>
      </p:grpSpPr>
      <p:sp>
        <p:nvSpPr>
          <p:cNvPr id="203" name="Google Shape;203;p41"/>
          <p:cNvSpPr txBox="1"/>
          <p:nvPr>
            <p:ph idx="12" type="sldNum"/>
          </p:nvPr>
        </p:nvSpPr>
        <p:spPr>
          <a:xfrm>
            <a:off x="11296610" y="6217622"/>
            <a:ext cx="731700" cy="524700"/>
          </a:xfrm>
          <a:prstGeom prst="rect">
            <a:avLst/>
          </a:prstGeom>
        </p:spPr>
        <p:txBody>
          <a:bodyPr anchorCtr="0" anchor="ctr" bIns="121900" lIns="121900" spcFirstLastPara="1" rIns="121900" wrap="square" tIns="1219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08" name="Shape 208"/>
        <p:cNvGrpSpPr/>
        <p:nvPr/>
      </p:nvGrpSpPr>
      <p:grpSpPr>
        <a:xfrm>
          <a:off x="0" y="0"/>
          <a:ext cx="0" cy="0"/>
          <a:chOff x="0" y="0"/>
          <a:chExt cx="0" cy="0"/>
        </a:xfrm>
      </p:grpSpPr>
      <p:pic>
        <p:nvPicPr>
          <p:cNvPr id="209" name="Google Shape;209;p4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10" name="Google Shape;210;p43"/>
          <p:cNvSpPr txBox="1"/>
          <p:nvPr>
            <p:ph type="ctrTitle"/>
          </p:nvPr>
        </p:nvSpPr>
        <p:spPr>
          <a:xfrm>
            <a:off x="358219" y="933826"/>
            <a:ext cx="4920900" cy="2387700"/>
          </a:xfrm>
          <a:prstGeom prst="rect">
            <a:avLst/>
          </a:prstGeom>
          <a:noFill/>
          <a:ln>
            <a:noFill/>
          </a:ln>
        </p:spPr>
        <p:txBody>
          <a:bodyPr anchorCtr="0" anchor="t" bIns="45700" lIns="91425" spcFirstLastPara="1" rIns="91425" wrap="square" tIns="45700">
            <a:noAutofit/>
          </a:bodyPr>
          <a:lstStyle>
            <a:lvl1pPr lvl="0" rtl="0" algn="l">
              <a:lnSpc>
                <a:spcPct val="90000"/>
              </a:lnSpc>
              <a:spcBef>
                <a:spcPts val="0"/>
              </a:spcBef>
              <a:spcAft>
                <a:spcPts val="0"/>
              </a:spcAft>
              <a:buClr>
                <a:schemeClr val="lt1"/>
              </a:buClr>
              <a:buSzPts val="3600"/>
              <a:buFont typeface="Arial Black"/>
              <a:buNone/>
              <a:defRPr b="1" i="0" sz="3600">
                <a:solidFill>
                  <a:schemeClr val="lt1"/>
                </a:solidFill>
                <a:latin typeface="Arial Black"/>
                <a:ea typeface="Arial Black"/>
                <a:cs typeface="Arial Black"/>
                <a:sym typeface="Arial Black"/>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11" name="Google Shape;211;p43"/>
          <p:cNvSpPr txBox="1"/>
          <p:nvPr>
            <p:ph idx="1" type="subTitle"/>
          </p:nvPr>
        </p:nvSpPr>
        <p:spPr>
          <a:xfrm>
            <a:off x="358219" y="3413501"/>
            <a:ext cx="4920900" cy="1521600"/>
          </a:xfrm>
          <a:prstGeom prst="rect">
            <a:avLst/>
          </a:prstGeom>
          <a:noFill/>
          <a:ln>
            <a:noFill/>
          </a:ln>
        </p:spPr>
        <p:txBody>
          <a:bodyPr anchorCtr="0" anchor="t" bIns="45700" lIns="91425" spcFirstLastPara="1" rIns="91425" wrap="square" tIns="45700">
            <a:noAutofit/>
          </a:bodyPr>
          <a:lstStyle>
            <a:lvl1pPr lvl="0" rtl="0" algn="l">
              <a:lnSpc>
                <a:spcPct val="90000"/>
              </a:lnSpc>
              <a:spcBef>
                <a:spcPts val="1000"/>
              </a:spcBef>
              <a:spcAft>
                <a:spcPts val="0"/>
              </a:spcAft>
              <a:buClr>
                <a:schemeClr val="lt1"/>
              </a:buClr>
              <a:buSzPts val="2400"/>
              <a:buNone/>
              <a:defRPr sz="2400">
                <a:solidFill>
                  <a:schemeClr val="lt1"/>
                </a:solidFill>
              </a:defRPr>
            </a:lvl1pPr>
            <a:lvl2pPr lvl="1" rtl="0" algn="ctr">
              <a:lnSpc>
                <a:spcPct val="90000"/>
              </a:lnSpc>
              <a:spcBef>
                <a:spcPts val="500"/>
              </a:spcBef>
              <a:spcAft>
                <a:spcPts val="0"/>
              </a:spcAft>
              <a:buClr>
                <a:schemeClr val="dk1"/>
              </a:buClr>
              <a:buSzPts val="2000"/>
              <a:buNone/>
              <a:defRPr sz="2000"/>
            </a:lvl2pPr>
            <a:lvl3pPr lvl="2" rtl="0" algn="ctr">
              <a:lnSpc>
                <a:spcPct val="90000"/>
              </a:lnSpc>
              <a:spcBef>
                <a:spcPts val="500"/>
              </a:spcBef>
              <a:spcAft>
                <a:spcPts val="0"/>
              </a:spcAft>
              <a:buClr>
                <a:schemeClr val="dk1"/>
              </a:buClr>
              <a:buSzPts val="1800"/>
              <a:buNone/>
              <a:defRPr sz="1800"/>
            </a:lvl3pPr>
            <a:lvl4pPr lvl="3" rtl="0" algn="ctr">
              <a:lnSpc>
                <a:spcPct val="90000"/>
              </a:lnSpc>
              <a:spcBef>
                <a:spcPts val="500"/>
              </a:spcBef>
              <a:spcAft>
                <a:spcPts val="0"/>
              </a:spcAft>
              <a:buClr>
                <a:schemeClr val="dk1"/>
              </a:buClr>
              <a:buSzPts val="1600"/>
              <a:buNone/>
              <a:defRPr sz="1600"/>
            </a:lvl4pPr>
            <a:lvl5pPr lvl="4" rtl="0" algn="ctr">
              <a:lnSpc>
                <a:spcPct val="90000"/>
              </a:lnSpc>
              <a:spcBef>
                <a:spcPts val="500"/>
              </a:spcBef>
              <a:spcAft>
                <a:spcPts val="0"/>
              </a:spcAft>
              <a:buClr>
                <a:schemeClr val="dk1"/>
              </a:buClr>
              <a:buSzPts val="1600"/>
              <a:buNone/>
              <a:defRPr sz="1600"/>
            </a:lvl5pPr>
            <a:lvl6pPr lvl="5" rtl="0" algn="ctr">
              <a:lnSpc>
                <a:spcPct val="90000"/>
              </a:lnSpc>
              <a:spcBef>
                <a:spcPts val="500"/>
              </a:spcBef>
              <a:spcAft>
                <a:spcPts val="0"/>
              </a:spcAft>
              <a:buClr>
                <a:schemeClr val="dk1"/>
              </a:buClr>
              <a:buSzPts val="1600"/>
              <a:buNone/>
              <a:defRPr sz="1600"/>
            </a:lvl6pPr>
            <a:lvl7pPr lvl="6" rtl="0" algn="ctr">
              <a:lnSpc>
                <a:spcPct val="90000"/>
              </a:lnSpc>
              <a:spcBef>
                <a:spcPts val="500"/>
              </a:spcBef>
              <a:spcAft>
                <a:spcPts val="0"/>
              </a:spcAft>
              <a:buClr>
                <a:schemeClr val="dk1"/>
              </a:buClr>
              <a:buSzPts val="1600"/>
              <a:buNone/>
              <a:defRPr sz="1600"/>
            </a:lvl7pPr>
            <a:lvl8pPr lvl="7" rtl="0" algn="ctr">
              <a:lnSpc>
                <a:spcPct val="90000"/>
              </a:lnSpc>
              <a:spcBef>
                <a:spcPts val="500"/>
              </a:spcBef>
              <a:spcAft>
                <a:spcPts val="0"/>
              </a:spcAft>
              <a:buClr>
                <a:schemeClr val="dk1"/>
              </a:buClr>
              <a:buSzPts val="1600"/>
              <a:buNone/>
              <a:defRPr sz="1600"/>
            </a:lvl8pPr>
            <a:lvl9pPr lvl="8" rtl="0" algn="ctr">
              <a:lnSpc>
                <a:spcPct val="90000"/>
              </a:lnSpc>
              <a:spcBef>
                <a:spcPts val="500"/>
              </a:spcBef>
              <a:spcAft>
                <a:spcPts val="0"/>
              </a:spcAft>
              <a:buClr>
                <a:schemeClr val="dk1"/>
              </a:buClr>
              <a:buSzPts val="1600"/>
              <a:buNone/>
              <a:defRPr sz="1600"/>
            </a:lvl9pPr>
          </a:lstStyle>
          <a:p/>
        </p:txBody>
      </p:sp>
      <p:pic>
        <p:nvPicPr>
          <p:cNvPr id="212" name="Google Shape;212;p43"/>
          <p:cNvPicPr preferRelativeResize="0"/>
          <p:nvPr/>
        </p:nvPicPr>
        <p:blipFill rotWithShape="1">
          <a:blip r:embed="rId3">
            <a:alphaModFix/>
          </a:blip>
          <a:srcRect b="0" l="0" r="0" t="0"/>
          <a:stretch/>
        </p:blipFill>
        <p:spPr>
          <a:xfrm>
            <a:off x="331325" y="4935070"/>
            <a:ext cx="2640475" cy="914427"/>
          </a:xfrm>
          <a:prstGeom prst="rect">
            <a:avLst/>
          </a:prstGeom>
          <a:noFill/>
          <a:ln>
            <a:noFill/>
          </a:ln>
        </p:spPr>
      </p:pic>
      <p:sp>
        <p:nvSpPr>
          <p:cNvPr id="213" name="Google Shape;213;p43"/>
          <p:cNvSpPr/>
          <p:nvPr/>
        </p:nvSpPr>
        <p:spPr>
          <a:xfrm>
            <a:off x="11517301" y="6550535"/>
            <a:ext cx="372300" cy="276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200">
                <a:solidFill>
                  <a:schemeClr val="lt1"/>
                </a:solidFill>
                <a:latin typeface="Arial"/>
                <a:ea typeface="Arial"/>
                <a:cs typeface="Arial"/>
                <a:sym typeface="Arial"/>
              </a:rPr>
              <a:t>‹#›</a:t>
            </a:fld>
            <a:endParaRPr sz="1200">
              <a:solidFill>
                <a:schemeClr val="lt1"/>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9" name="Shape 29"/>
        <p:cNvGrpSpPr/>
        <p:nvPr/>
      </p:nvGrpSpPr>
      <p:grpSpPr>
        <a:xfrm>
          <a:off x="0" y="0"/>
          <a:ext cx="0" cy="0"/>
          <a:chOff x="0" y="0"/>
          <a:chExt cx="0" cy="0"/>
        </a:xfrm>
      </p:grpSpPr>
      <p:sp>
        <p:nvSpPr>
          <p:cNvPr id="30" name="Google Shape;30;p5"/>
          <p:cNvSpPr txBox="1"/>
          <p:nvPr>
            <p:ph type="title"/>
          </p:nvPr>
        </p:nvSpPr>
        <p:spPr>
          <a:xfrm>
            <a:off x="1053548" y="1709738"/>
            <a:ext cx="10293902"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5"/>
          <p:cNvSpPr txBox="1"/>
          <p:nvPr>
            <p:ph idx="1" type="body"/>
          </p:nvPr>
        </p:nvSpPr>
        <p:spPr>
          <a:xfrm>
            <a:off x="1053548" y="4589463"/>
            <a:ext cx="10293902"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2" name="Google Shape;32;p5"/>
          <p:cNvSpPr/>
          <p:nvPr/>
        </p:nvSpPr>
        <p:spPr>
          <a:xfrm>
            <a:off x="0" y="0"/>
            <a:ext cx="8128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33" name="Google Shape;33;p5"/>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4" name="Shape 214"/>
        <p:cNvGrpSpPr/>
        <p:nvPr/>
      </p:nvGrpSpPr>
      <p:grpSpPr>
        <a:xfrm>
          <a:off x="0" y="0"/>
          <a:ext cx="0" cy="0"/>
          <a:chOff x="0" y="0"/>
          <a:chExt cx="0" cy="0"/>
        </a:xfrm>
      </p:grpSpPr>
      <p:sp>
        <p:nvSpPr>
          <p:cNvPr id="215" name="Google Shape;215;p44"/>
          <p:cNvSpPr txBox="1"/>
          <p:nvPr>
            <p:ph type="title"/>
          </p:nvPr>
        </p:nvSpPr>
        <p:spPr>
          <a:xfrm>
            <a:off x="1053548" y="365125"/>
            <a:ext cx="108360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16" name="Google Shape;216;p44"/>
          <p:cNvSpPr txBox="1"/>
          <p:nvPr>
            <p:ph idx="1" type="body"/>
          </p:nvPr>
        </p:nvSpPr>
        <p:spPr>
          <a:xfrm>
            <a:off x="1053548" y="1825625"/>
            <a:ext cx="10836000" cy="43512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17" name="Google Shape;217;p44"/>
          <p:cNvSpPr/>
          <p:nvPr/>
        </p:nvSpPr>
        <p:spPr>
          <a:xfrm>
            <a:off x="0" y="0"/>
            <a:ext cx="812700" cy="68706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218" name="Google Shape;218;p44"/>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gradFill>
          <a:gsLst>
            <a:gs pos="0">
              <a:srgbClr val="55BEE9"/>
            </a:gs>
            <a:gs pos="40000">
              <a:srgbClr val="1775A0"/>
            </a:gs>
            <a:gs pos="100000">
              <a:srgbClr val="005881"/>
            </a:gs>
          </a:gsLst>
          <a:lin ang="10800025" scaled="0"/>
        </a:gradFill>
      </p:bgPr>
    </p:bg>
    <p:spTree>
      <p:nvGrpSpPr>
        <p:cNvPr id="219" name="Shape 219"/>
        <p:cNvGrpSpPr/>
        <p:nvPr/>
      </p:nvGrpSpPr>
      <p:grpSpPr>
        <a:xfrm>
          <a:off x="0" y="0"/>
          <a:ext cx="0" cy="0"/>
          <a:chOff x="0" y="0"/>
          <a:chExt cx="0" cy="0"/>
        </a:xfrm>
      </p:grpSpPr>
      <p:sp>
        <p:nvSpPr>
          <p:cNvPr id="220" name="Google Shape;220;p45"/>
          <p:cNvSpPr txBox="1"/>
          <p:nvPr>
            <p:ph type="ctrTitle"/>
          </p:nvPr>
        </p:nvSpPr>
        <p:spPr>
          <a:xfrm>
            <a:off x="1150073" y="933826"/>
            <a:ext cx="10209300" cy="2387700"/>
          </a:xfrm>
          <a:prstGeom prst="rect">
            <a:avLst/>
          </a:prstGeom>
          <a:noFill/>
          <a:ln>
            <a:noFill/>
          </a:ln>
        </p:spPr>
        <p:txBody>
          <a:bodyPr anchorCtr="0" anchor="t" bIns="45700" lIns="91425" spcFirstLastPara="1" rIns="91425" wrap="square" tIns="45700">
            <a:noAutofit/>
          </a:bodyPr>
          <a:lstStyle>
            <a:lvl1pPr lvl="0" rtl="0" algn="l">
              <a:lnSpc>
                <a:spcPct val="90000"/>
              </a:lnSpc>
              <a:spcBef>
                <a:spcPts val="0"/>
              </a:spcBef>
              <a:spcAft>
                <a:spcPts val="0"/>
              </a:spcAft>
              <a:buClr>
                <a:schemeClr val="lt1"/>
              </a:buClr>
              <a:buSzPts val="3600"/>
              <a:buFont typeface="Arial Black"/>
              <a:buNone/>
              <a:defRPr b="1" i="0" sz="3600">
                <a:solidFill>
                  <a:schemeClr val="lt1"/>
                </a:solidFill>
                <a:latin typeface="Arial Black"/>
                <a:ea typeface="Arial Black"/>
                <a:cs typeface="Arial Black"/>
                <a:sym typeface="Arial Black"/>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21" name="Google Shape;221;p45"/>
          <p:cNvSpPr txBox="1"/>
          <p:nvPr>
            <p:ph idx="1" type="subTitle"/>
          </p:nvPr>
        </p:nvSpPr>
        <p:spPr>
          <a:xfrm>
            <a:off x="1150073" y="3413501"/>
            <a:ext cx="10209300" cy="1655700"/>
          </a:xfrm>
          <a:prstGeom prst="rect">
            <a:avLst/>
          </a:prstGeom>
          <a:noFill/>
          <a:ln>
            <a:noFill/>
          </a:ln>
        </p:spPr>
        <p:txBody>
          <a:bodyPr anchorCtr="0" anchor="t" bIns="45700" lIns="91425" spcFirstLastPara="1" rIns="91425" wrap="square" tIns="45700">
            <a:noAutofit/>
          </a:bodyPr>
          <a:lstStyle>
            <a:lvl1pPr lvl="0" rtl="0" algn="l">
              <a:lnSpc>
                <a:spcPct val="90000"/>
              </a:lnSpc>
              <a:spcBef>
                <a:spcPts val="1000"/>
              </a:spcBef>
              <a:spcAft>
                <a:spcPts val="0"/>
              </a:spcAft>
              <a:buClr>
                <a:schemeClr val="lt1"/>
              </a:buClr>
              <a:buSzPts val="2400"/>
              <a:buNone/>
              <a:defRPr sz="2400">
                <a:solidFill>
                  <a:schemeClr val="lt1"/>
                </a:solidFill>
              </a:defRPr>
            </a:lvl1pPr>
            <a:lvl2pPr lvl="1" rtl="0" algn="ctr">
              <a:lnSpc>
                <a:spcPct val="90000"/>
              </a:lnSpc>
              <a:spcBef>
                <a:spcPts val="500"/>
              </a:spcBef>
              <a:spcAft>
                <a:spcPts val="0"/>
              </a:spcAft>
              <a:buClr>
                <a:schemeClr val="dk1"/>
              </a:buClr>
              <a:buSzPts val="2000"/>
              <a:buNone/>
              <a:defRPr sz="2000"/>
            </a:lvl2pPr>
            <a:lvl3pPr lvl="2" rtl="0" algn="ctr">
              <a:lnSpc>
                <a:spcPct val="90000"/>
              </a:lnSpc>
              <a:spcBef>
                <a:spcPts val="500"/>
              </a:spcBef>
              <a:spcAft>
                <a:spcPts val="0"/>
              </a:spcAft>
              <a:buClr>
                <a:schemeClr val="dk1"/>
              </a:buClr>
              <a:buSzPts val="1800"/>
              <a:buNone/>
              <a:defRPr sz="1800"/>
            </a:lvl3pPr>
            <a:lvl4pPr lvl="3" rtl="0" algn="ctr">
              <a:lnSpc>
                <a:spcPct val="90000"/>
              </a:lnSpc>
              <a:spcBef>
                <a:spcPts val="500"/>
              </a:spcBef>
              <a:spcAft>
                <a:spcPts val="0"/>
              </a:spcAft>
              <a:buClr>
                <a:schemeClr val="dk1"/>
              </a:buClr>
              <a:buSzPts val="1600"/>
              <a:buNone/>
              <a:defRPr sz="1600"/>
            </a:lvl4pPr>
            <a:lvl5pPr lvl="4" rtl="0" algn="ctr">
              <a:lnSpc>
                <a:spcPct val="90000"/>
              </a:lnSpc>
              <a:spcBef>
                <a:spcPts val="500"/>
              </a:spcBef>
              <a:spcAft>
                <a:spcPts val="0"/>
              </a:spcAft>
              <a:buClr>
                <a:schemeClr val="dk1"/>
              </a:buClr>
              <a:buSzPts val="1600"/>
              <a:buNone/>
              <a:defRPr sz="1600"/>
            </a:lvl5pPr>
            <a:lvl6pPr lvl="5" rtl="0" algn="ctr">
              <a:lnSpc>
                <a:spcPct val="90000"/>
              </a:lnSpc>
              <a:spcBef>
                <a:spcPts val="500"/>
              </a:spcBef>
              <a:spcAft>
                <a:spcPts val="0"/>
              </a:spcAft>
              <a:buClr>
                <a:schemeClr val="dk1"/>
              </a:buClr>
              <a:buSzPts val="1600"/>
              <a:buNone/>
              <a:defRPr sz="1600"/>
            </a:lvl6pPr>
            <a:lvl7pPr lvl="6" rtl="0" algn="ctr">
              <a:lnSpc>
                <a:spcPct val="90000"/>
              </a:lnSpc>
              <a:spcBef>
                <a:spcPts val="500"/>
              </a:spcBef>
              <a:spcAft>
                <a:spcPts val="0"/>
              </a:spcAft>
              <a:buClr>
                <a:schemeClr val="dk1"/>
              </a:buClr>
              <a:buSzPts val="1600"/>
              <a:buNone/>
              <a:defRPr sz="1600"/>
            </a:lvl7pPr>
            <a:lvl8pPr lvl="7" rtl="0" algn="ctr">
              <a:lnSpc>
                <a:spcPct val="90000"/>
              </a:lnSpc>
              <a:spcBef>
                <a:spcPts val="500"/>
              </a:spcBef>
              <a:spcAft>
                <a:spcPts val="0"/>
              </a:spcAft>
              <a:buClr>
                <a:schemeClr val="dk1"/>
              </a:buClr>
              <a:buSzPts val="1600"/>
              <a:buNone/>
              <a:defRPr sz="1600"/>
            </a:lvl8pPr>
            <a:lvl9pPr lvl="8" rtl="0" algn="ctr">
              <a:lnSpc>
                <a:spcPct val="90000"/>
              </a:lnSpc>
              <a:spcBef>
                <a:spcPts val="500"/>
              </a:spcBef>
              <a:spcAft>
                <a:spcPts val="0"/>
              </a:spcAft>
              <a:buClr>
                <a:schemeClr val="dk1"/>
              </a:buClr>
              <a:buSzPts val="1600"/>
              <a:buNone/>
              <a:defRPr sz="1600"/>
            </a:lvl9pPr>
          </a:lstStyle>
          <a:p/>
        </p:txBody>
      </p:sp>
      <p:pic>
        <p:nvPicPr>
          <p:cNvPr id="222" name="Google Shape;222;p45"/>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
        <p:nvSpPr>
          <p:cNvPr id="223" name="Google Shape;223;p45"/>
          <p:cNvSpPr/>
          <p:nvPr/>
        </p:nvSpPr>
        <p:spPr>
          <a:xfrm>
            <a:off x="11517301" y="6550535"/>
            <a:ext cx="372300" cy="276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200">
                <a:solidFill>
                  <a:schemeClr val="lt1"/>
                </a:solidFill>
                <a:latin typeface="Arial"/>
                <a:ea typeface="Arial"/>
                <a:cs typeface="Arial"/>
                <a:sym typeface="Arial"/>
              </a:rPr>
              <a:t>‹#›</a:t>
            </a:fld>
            <a:endParaRPr sz="1200">
              <a:solidFill>
                <a:schemeClr val="lt1"/>
              </a:solidFill>
              <a:latin typeface="Arial"/>
              <a:ea typeface="Arial"/>
              <a:cs typeface="Arial"/>
              <a:sym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24" name="Shape 224"/>
        <p:cNvGrpSpPr/>
        <p:nvPr/>
      </p:nvGrpSpPr>
      <p:grpSpPr>
        <a:xfrm>
          <a:off x="0" y="0"/>
          <a:ext cx="0" cy="0"/>
          <a:chOff x="0" y="0"/>
          <a:chExt cx="0" cy="0"/>
        </a:xfrm>
      </p:grpSpPr>
      <p:sp>
        <p:nvSpPr>
          <p:cNvPr id="225" name="Google Shape;225;p46"/>
          <p:cNvSpPr txBox="1"/>
          <p:nvPr>
            <p:ph type="title"/>
          </p:nvPr>
        </p:nvSpPr>
        <p:spPr>
          <a:xfrm>
            <a:off x="1053548" y="1709738"/>
            <a:ext cx="10293900" cy="28527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6000"/>
              <a:buFont typeface="Arial"/>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26" name="Google Shape;226;p46"/>
          <p:cNvSpPr txBox="1"/>
          <p:nvPr>
            <p:ph idx="1" type="body"/>
          </p:nvPr>
        </p:nvSpPr>
        <p:spPr>
          <a:xfrm>
            <a:off x="1053548" y="4589463"/>
            <a:ext cx="10293900" cy="15003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rgbClr val="888888"/>
              </a:buClr>
              <a:buSzPts val="2400"/>
              <a:buNone/>
              <a:defRPr sz="2400">
                <a:solidFill>
                  <a:srgbClr val="888888"/>
                </a:solidFill>
              </a:defRPr>
            </a:lvl1pPr>
            <a:lvl2pPr indent="-228600" lvl="1" marL="914400" rtl="0" algn="l">
              <a:lnSpc>
                <a:spcPct val="90000"/>
              </a:lnSpc>
              <a:spcBef>
                <a:spcPts val="500"/>
              </a:spcBef>
              <a:spcAft>
                <a:spcPts val="0"/>
              </a:spcAft>
              <a:buClr>
                <a:srgbClr val="888888"/>
              </a:buClr>
              <a:buSzPts val="2000"/>
              <a:buNone/>
              <a:defRPr sz="2000">
                <a:solidFill>
                  <a:srgbClr val="888888"/>
                </a:solidFill>
              </a:defRPr>
            </a:lvl2pPr>
            <a:lvl3pPr indent="-228600" lvl="2" marL="1371600" rtl="0" algn="l">
              <a:lnSpc>
                <a:spcPct val="90000"/>
              </a:lnSpc>
              <a:spcBef>
                <a:spcPts val="500"/>
              </a:spcBef>
              <a:spcAft>
                <a:spcPts val="0"/>
              </a:spcAft>
              <a:buClr>
                <a:srgbClr val="888888"/>
              </a:buClr>
              <a:buSzPts val="1800"/>
              <a:buNone/>
              <a:defRPr sz="1800">
                <a:solidFill>
                  <a:srgbClr val="888888"/>
                </a:solidFill>
              </a:defRPr>
            </a:lvl3pPr>
            <a:lvl4pPr indent="-228600" lvl="3" marL="1828800" rtl="0" algn="l">
              <a:lnSpc>
                <a:spcPct val="90000"/>
              </a:lnSpc>
              <a:spcBef>
                <a:spcPts val="500"/>
              </a:spcBef>
              <a:spcAft>
                <a:spcPts val="0"/>
              </a:spcAft>
              <a:buClr>
                <a:srgbClr val="888888"/>
              </a:buClr>
              <a:buSzPts val="1600"/>
              <a:buNone/>
              <a:defRPr sz="1600">
                <a:solidFill>
                  <a:srgbClr val="888888"/>
                </a:solidFill>
              </a:defRPr>
            </a:lvl4pPr>
            <a:lvl5pPr indent="-228600" lvl="4" marL="2286000" rtl="0" algn="l">
              <a:lnSpc>
                <a:spcPct val="90000"/>
              </a:lnSpc>
              <a:spcBef>
                <a:spcPts val="500"/>
              </a:spcBef>
              <a:spcAft>
                <a:spcPts val="0"/>
              </a:spcAft>
              <a:buClr>
                <a:srgbClr val="888888"/>
              </a:buClr>
              <a:buSzPts val="1600"/>
              <a:buNone/>
              <a:defRPr sz="1600">
                <a:solidFill>
                  <a:srgbClr val="888888"/>
                </a:solidFill>
              </a:defRPr>
            </a:lvl5pPr>
            <a:lvl6pPr indent="-228600" lvl="5" marL="2743200" rtl="0" algn="l">
              <a:lnSpc>
                <a:spcPct val="90000"/>
              </a:lnSpc>
              <a:spcBef>
                <a:spcPts val="500"/>
              </a:spcBef>
              <a:spcAft>
                <a:spcPts val="0"/>
              </a:spcAft>
              <a:buClr>
                <a:srgbClr val="888888"/>
              </a:buClr>
              <a:buSzPts val="1600"/>
              <a:buNone/>
              <a:defRPr sz="1600">
                <a:solidFill>
                  <a:srgbClr val="888888"/>
                </a:solidFill>
              </a:defRPr>
            </a:lvl6pPr>
            <a:lvl7pPr indent="-228600" lvl="6" marL="3200400" rtl="0" algn="l">
              <a:lnSpc>
                <a:spcPct val="90000"/>
              </a:lnSpc>
              <a:spcBef>
                <a:spcPts val="500"/>
              </a:spcBef>
              <a:spcAft>
                <a:spcPts val="0"/>
              </a:spcAft>
              <a:buClr>
                <a:srgbClr val="888888"/>
              </a:buClr>
              <a:buSzPts val="1600"/>
              <a:buNone/>
              <a:defRPr sz="1600">
                <a:solidFill>
                  <a:srgbClr val="888888"/>
                </a:solidFill>
              </a:defRPr>
            </a:lvl7pPr>
            <a:lvl8pPr indent="-228600" lvl="7" marL="3657600" rtl="0" algn="l">
              <a:lnSpc>
                <a:spcPct val="90000"/>
              </a:lnSpc>
              <a:spcBef>
                <a:spcPts val="500"/>
              </a:spcBef>
              <a:spcAft>
                <a:spcPts val="0"/>
              </a:spcAft>
              <a:buClr>
                <a:srgbClr val="888888"/>
              </a:buClr>
              <a:buSzPts val="1600"/>
              <a:buNone/>
              <a:defRPr sz="1600">
                <a:solidFill>
                  <a:srgbClr val="888888"/>
                </a:solidFill>
              </a:defRPr>
            </a:lvl8pPr>
            <a:lvl9pPr indent="-228600" lvl="8" marL="4114800" rtl="0" algn="l">
              <a:lnSpc>
                <a:spcPct val="90000"/>
              </a:lnSpc>
              <a:spcBef>
                <a:spcPts val="500"/>
              </a:spcBef>
              <a:spcAft>
                <a:spcPts val="0"/>
              </a:spcAft>
              <a:buClr>
                <a:srgbClr val="888888"/>
              </a:buClr>
              <a:buSzPts val="1600"/>
              <a:buNone/>
              <a:defRPr sz="1600">
                <a:solidFill>
                  <a:srgbClr val="888888"/>
                </a:solidFill>
              </a:defRPr>
            </a:lvl9pPr>
          </a:lstStyle>
          <a:p/>
        </p:txBody>
      </p:sp>
      <p:sp>
        <p:nvSpPr>
          <p:cNvPr id="227" name="Google Shape;227;p46"/>
          <p:cNvSpPr/>
          <p:nvPr/>
        </p:nvSpPr>
        <p:spPr>
          <a:xfrm>
            <a:off x="0" y="0"/>
            <a:ext cx="8127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228" name="Google Shape;228;p46"/>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29" name="Shape 229"/>
        <p:cNvGrpSpPr/>
        <p:nvPr/>
      </p:nvGrpSpPr>
      <p:grpSpPr>
        <a:xfrm>
          <a:off x="0" y="0"/>
          <a:ext cx="0" cy="0"/>
          <a:chOff x="0" y="0"/>
          <a:chExt cx="0" cy="0"/>
        </a:xfrm>
      </p:grpSpPr>
      <p:sp>
        <p:nvSpPr>
          <p:cNvPr id="230" name="Google Shape;230;p47"/>
          <p:cNvSpPr txBox="1"/>
          <p:nvPr>
            <p:ph type="title"/>
          </p:nvPr>
        </p:nvSpPr>
        <p:spPr>
          <a:xfrm>
            <a:off x="1053548" y="365125"/>
            <a:ext cx="103002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31" name="Google Shape;231;p47"/>
          <p:cNvSpPr txBox="1"/>
          <p:nvPr>
            <p:ph idx="1" type="body"/>
          </p:nvPr>
        </p:nvSpPr>
        <p:spPr>
          <a:xfrm>
            <a:off x="1053548" y="1825625"/>
            <a:ext cx="4966200" cy="43512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32" name="Google Shape;232;p47"/>
          <p:cNvSpPr txBox="1"/>
          <p:nvPr>
            <p:ph idx="2" type="body"/>
          </p:nvPr>
        </p:nvSpPr>
        <p:spPr>
          <a:xfrm>
            <a:off x="6172200" y="1825625"/>
            <a:ext cx="5181600" cy="43512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33" name="Google Shape;233;p47"/>
          <p:cNvSpPr/>
          <p:nvPr/>
        </p:nvSpPr>
        <p:spPr>
          <a:xfrm>
            <a:off x="0" y="0"/>
            <a:ext cx="8127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234" name="Google Shape;234;p47"/>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35" name="Shape 235"/>
        <p:cNvGrpSpPr/>
        <p:nvPr/>
      </p:nvGrpSpPr>
      <p:grpSpPr>
        <a:xfrm>
          <a:off x="0" y="0"/>
          <a:ext cx="0" cy="0"/>
          <a:chOff x="0" y="0"/>
          <a:chExt cx="0" cy="0"/>
        </a:xfrm>
      </p:grpSpPr>
      <p:sp>
        <p:nvSpPr>
          <p:cNvPr id="236" name="Google Shape;236;p48"/>
          <p:cNvSpPr txBox="1"/>
          <p:nvPr>
            <p:ph type="title"/>
          </p:nvPr>
        </p:nvSpPr>
        <p:spPr>
          <a:xfrm>
            <a:off x="1053548" y="365125"/>
            <a:ext cx="103017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37" name="Google Shape;237;p48"/>
          <p:cNvSpPr txBox="1"/>
          <p:nvPr>
            <p:ph idx="1" type="body"/>
          </p:nvPr>
        </p:nvSpPr>
        <p:spPr>
          <a:xfrm>
            <a:off x="1053548" y="1681163"/>
            <a:ext cx="5158500" cy="823800"/>
          </a:xfrm>
          <a:prstGeom prst="rect">
            <a:avLst/>
          </a:prstGeom>
          <a:noFill/>
          <a:ln>
            <a:noFill/>
          </a:ln>
        </p:spPr>
        <p:txBody>
          <a:bodyPr anchorCtr="0" anchor="b"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2400"/>
              <a:buNone/>
              <a:defRPr b="1" sz="2400"/>
            </a:lvl1pPr>
            <a:lvl2pPr indent="-228600" lvl="1" marL="914400" rtl="0" algn="l">
              <a:lnSpc>
                <a:spcPct val="90000"/>
              </a:lnSpc>
              <a:spcBef>
                <a:spcPts val="500"/>
              </a:spcBef>
              <a:spcAft>
                <a:spcPts val="0"/>
              </a:spcAft>
              <a:buClr>
                <a:schemeClr val="dk1"/>
              </a:buClr>
              <a:buSzPts val="2000"/>
              <a:buNone/>
              <a:defRPr b="1" sz="2000"/>
            </a:lvl2pPr>
            <a:lvl3pPr indent="-228600" lvl="2" marL="1371600" rtl="0" algn="l">
              <a:lnSpc>
                <a:spcPct val="90000"/>
              </a:lnSpc>
              <a:spcBef>
                <a:spcPts val="500"/>
              </a:spcBef>
              <a:spcAft>
                <a:spcPts val="0"/>
              </a:spcAft>
              <a:buClr>
                <a:schemeClr val="dk1"/>
              </a:buClr>
              <a:buSzPts val="1800"/>
              <a:buNone/>
              <a:defRPr b="1" sz="1800"/>
            </a:lvl3pPr>
            <a:lvl4pPr indent="-228600" lvl="3" marL="1828800" rtl="0" algn="l">
              <a:lnSpc>
                <a:spcPct val="90000"/>
              </a:lnSpc>
              <a:spcBef>
                <a:spcPts val="500"/>
              </a:spcBef>
              <a:spcAft>
                <a:spcPts val="0"/>
              </a:spcAft>
              <a:buClr>
                <a:schemeClr val="dk1"/>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238" name="Google Shape;238;p48"/>
          <p:cNvSpPr txBox="1"/>
          <p:nvPr>
            <p:ph idx="2" type="body"/>
          </p:nvPr>
        </p:nvSpPr>
        <p:spPr>
          <a:xfrm>
            <a:off x="1053548" y="2505075"/>
            <a:ext cx="5158500" cy="3684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39" name="Google Shape;239;p48"/>
          <p:cNvSpPr txBox="1"/>
          <p:nvPr>
            <p:ph idx="3" type="body"/>
          </p:nvPr>
        </p:nvSpPr>
        <p:spPr>
          <a:xfrm>
            <a:off x="6430616" y="1681163"/>
            <a:ext cx="4924800" cy="823800"/>
          </a:xfrm>
          <a:prstGeom prst="rect">
            <a:avLst/>
          </a:prstGeom>
          <a:noFill/>
          <a:ln>
            <a:noFill/>
          </a:ln>
        </p:spPr>
        <p:txBody>
          <a:bodyPr anchorCtr="0" anchor="b"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2400"/>
              <a:buNone/>
              <a:defRPr b="1" sz="2400"/>
            </a:lvl1pPr>
            <a:lvl2pPr indent="-228600" lvl="1" marL="914400" rtl="0" algn="l">
              <a:lnSpc>
                <a:spcPct val="90000"/>
              </a:lnSpc>
              <a:spcBef>
                <a:spcPts val="500"/>
              </a:spcBef>
              <a:spcAft>
                <a:spcPts val="0"/>
              </a:spcAft>
              <a:buClr>
                <a:schemeClr val="dk1"/>
              </a:buClr>
              <a:buSzPts val="2000"/>
              <a:buNone/>
              <a:defRPr b="1" sz="2000"/>
            </a:lvl2pPr>
            <a:lvl3pPr indent="-228600" lvl="2" marL="1371600" rtl="0" algn="l">
              <a:lnSpc>
                <a:spcPct val="90000"/>
              </a:lnSpc>
              <a:spcBef>
                <a:spcPts val="500"/>
              </a:spcBef>
              <a:spcAft>
                <a:spcPts val="0"/>
              </a:spcAft>
              <a:buClr>
                <a:schemeClr val="dk1"/>
              </a:buClr>
              <a:buSzPts val="1800"/>
              <a:buNone/>
              <a:defRPr b="1" sz="1800"/>
            </a:lvl3pPr>
            <a:lvl4pPr indent="-228600" lvl="3" marL="1828800" rtl="0" algn="l">
              <a:lnSpc>
                <a:spcPct val="90000"/>
              </a:lnSpc>
              <a:spcBef>
                <a:spcPts val="500"/>
              </a:spcBef>
              <a:spcAft>
                <a:spcPts val="0"/>
              </a:spcAft>
              <a:buClr>
                <a:schemeClr val="dk1"/>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240" name="Google Shape;240;p48"/>
          <p:cNvSpPr txBox="1"/>
          <p:nvPr>
            <p:ph idx="4" type="body"/>
          </p:nvPr>
        </p:nvSpPr>
        <p:spPr>
          <a:xfrm>
            <a:off x="6430616" y="2505075"/>
            <a:ext cx="4924800" cy="3684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41" name="Google Shape;241;p48"/>
          <p:cNvSpPr/>
          <p:nvPr/>
        </p:nvSpPr>
        <p:spPr>
          <a:xfrm>
            <a:off x="0" y="0"/>
            <a:ext cx="8127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242" name="Google Shape;242;p48"/>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43" name="Shape 243"/>
        <p:cNvGrpSpPr/>
        <p:nvPr/>
      </p:nvGrpSpPr>
      <p:grpSpPr>
        <a:xfrm>
          <a:off x="0" y="0"/>
          <a:ext cx="0" cy="0"/>
          <a:chOff x="0" y="0"/>
          <a:chExt cx="0" cy="0"/>
        </a:xfrm>
      </p:grpSpPr>
      <p:sp>
        <p:nvSpPr>
          <p:cNvPr id="244" name="Google Shape;244;p49"/>
          <p:cNvSpPr txBox="1"/>
          <p:nvPr>
            <p:ph type="title"/>
          </p:nvPr>
        </p:nvSpPr>
        <p:spPr>
          <a:xfrm>
            <a:off x="1053548" y="365125"/>
            <a:ext cx="103002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45" name="Google Shape;245;p49"/>
          <p:cNvSpPr/>
          <p:nvPr/>
        </p:nvSpPr>
        <p:spPr>
          <a:xfrm>
            <a:off x="0" y="0"/>
            <a:ext cx="8127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246" name="Google Shape;246;p49"/>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47" name="Shape 247"/>
        <p:cNvGrpSpPr/>
        <p:nvPr/>
      </p:nvGrpSpPr>
      <p:grpSpPr>
        <a:xfrm>
          <a:off x="0" y="0"/>
          <a:ext cx="0" cy="0"/>
          <a:chOff x="0" y="0"/>
          <a:chExt cx="0" cy="0"/>
        </a:xfrm>
      </p:grpSpPr>
      <p:sp>
        <p:nvSpPr>
          <p:cNvPr id="248" name="Google Shape;248;p50"/>
          <p:cNvSpPr/>
          <p:nvPr/>
        </p:nvSpPr>
        <p:spPr>
          <a:xfrm>
            <a:off x="0" y="0"/>
            <a:ext cx="8127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249" name="Google Shape;249;p50"/>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50" name="Shape 250"/>
        <p:cNvGrpSpPr/>
        <p:nvPr/>
      </p:nvGrpSpPr>
      <p:grpSpPr>
        <a:xfrm>
          <a:off x="0" y="0"/>
          <a:ext cx="0" cy="0"/>
          <a:chOff x="0" y="0"/>
          <a:chExt cx="0" cy="0"/>
        </a:xfrm>
      </p:grpSpPr>
      <p:sp>
        <p:nvSpPr>
          <p:cNvPr id="251" name="Google Shape;251;p51"/>
          <p:cNvSpPr txBox="1"/>
          <p:nvPr>
            <p:ph type="title"/>
          </p:nvPr>
        </p:nvSpPr>
        <p:spPr>
          <a:xfrm>
            <a:off x="1118082" y="457200"/>
            <a:ext cx="3932100" cy="16002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3200"/>
              <a:buFont typeface="Arial"/>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52" name="Google Shape;252;p51"/>
          <p:cNvSpPr txBox="1"/>
          <p:nvPr>
            <p:ph idx="1" type="body"/>
          </p:nvPr>
        </p:nvSpPr>
        <p:spPr>
          <a:xfrm>
            <a:off x="5461482" y="987425"/>
            <a:ext cx="6172200" cy="4873500"/>
          </a:xfrm>
          <a:prstGeom prst="rect">
            <a:avLst/>
          </a:prstGeom>
          <a:noFill/>
          <a:ln>
            <a:noFill/>
          </a:ln>
        </p:spPr>
        <p:txBody>
          <a:bodyPr anchorCtr="0" anchor="t" bIns="45700" lIns="91425" spcFirstLastPara="1" rIns="91425" wrap="square" tIns="45700">
            <a:noAutofit/>
          </a:bodyPr>
          <a:lstStyle>
            <a:lvl1pPr indent="-431800" lvl="0" marL="457200" rtl="0" algn="l">
              <a:lnSpc>
                <a:spcPct val="90000"/>
              </a:lnSpc>
              <a:spcBef>
                <a:spcPts val="1000"/>
              </a:spcBef>
              <a:spcAft>
                <a:spcPts val="0"/>
              </a:spcAft>
              <a:buClr>
                <a:schemeClr val="dk1"/>
              </a:buClr>
              <a:buSzPts val="3200"/>
              <a:buChar char="•"/>
              <a:defRPr sz="3200"/>
            </a:lvl1pPr>
            <a:lvl2pPr indent="-406400" lvl="1" marL="914400" rtl="0" algn="l">
              <a:lnSpc>
                <a:spcPct val="90000"/>
              </a:lnSpc>
              <a:spcBef>
                <a:spcPts val="500"/>
              </a:spcBef>
              <a:spcAft>
                <a:spcPts val="0"/>
              </a:spcAft>
              <a:buClr>
                <a:schemeClr val="dk1"/>
              </a:buClr>
              <a:buSzPts val="2800"/>
              <a:buChar char="•"/>
              <a:defRPr sz="2800"/>
            </a:lvl2pPr>
            <a:lvl3pPr indent="-381000" lvl="2" marL="1371600" rtl="0" algn="l">
              <a:lnSpc>
                <a:spcPct val="90000"/>
              </a:lnSpc>
              <a:spcBef>
                <a:spcPts val="500"/>
              </a:spcBef>
              <a:spcAft>
                <a:spcPts val="0"/>
              </a:spcAft>
              <a:buClr>
                <a:schemeClr val="dk1"/>
              </a:buClr>
              <a:buSzPts val="2400"/>
              <a:buChar char="•"/>
              <a:defRPr sz="2400"/>
            </a:lvl3pPr>
            <a:lvl4pPr indent="-355600" lvl="3" marL="1828800" rtl="0" algn="l">
              <a:lnSpc>
                <a:spcPct val="90000"/>
              </a:lnSpc>
              <a:spcBef>
                <a:spcPts val="500"/>
              </a:spcBef>
              <a:spcAft>
                <a:spcPts val="0"/>
              </a:spcAft>
              <a:buClr>
                <a:schemeClr val="dk1"/>
              </a:buClr>
              <a:buSzPts val="2000"/>
              <a:buChar char="•"/>
              <a:defRPr sz="2000"/>
            </a:lvl4pPr>
            <a:lvl5pPr indent="-355600" lvl="4" marL="2286000" rtl="0" algn="l">
              <a:lnSpc>
                <a:spcPct val="90000"/>
              </a:lnSpc>
              <a:spcBef>
                <a:spcPts val="500"/>
              </a:spcBef>
              <a:spcAft>
                <a:spcPts val="0"/>
              </a:spcAft>
              <a:buClr>
                <a:schemeClr val="dk1"/>
              </a:buClr>
              <a:buSzPts val="2000"/>
              <a:buChar char="•"/>
              <a:defRPr sz="2000"/>
            </a:lvl5pPr>
            <a:lvl6pPr indent="-355600" lvl="5" marL="2743200" rtl="0" algn="l">
              <a:lnSpc>
                <a:spcPct val="90000"/>
              </a:lnSpc>
              <a:spcBef>
                <a:spcPts val="500"/>
              </a:spcBef>
              <a:spcAft>
                <a:spcPts val="0"/>
              </a:spcAft>
              <a:buClr>
                <a:schemeClr val="dk1"/>
              </a:buClr>
              <a:buSzPts val="2000"/>
              <a:buChar char="•"/>
              <a:defRPr sz="2000"/>
            </a:lvl6pPr>
            <a:lvl7pPr indent="-355600" lvl="6" marL="3200400" rtl="0" algn="l">
              <a:lnSpc>
                <a:spcPct val="90000"/>
              </a:lnSpc>
              <a:spcBef>
                <a:spcPts val="500"/>
              </a:spcBef>
              <a:spcAft>
                <a:spcPts val="0"/>
              </a:spcAft>
              <a:buClr>
                <a:schemeClr val="dk1"/>
              </a:buClr>
              <a:buSzPts val="2000"/>
              <a:buChar char="•"/>
              <a:defRPr sz="2000"/>
            </a:lvl7pPr>
            <a:lvl8pPr indent="-355600" lvl="7" marL="3657600" rtl="0" algn="l">
              <a:lnSpc>
                <a:spcPct val="90000"/>
              </a:lnSpc>
              <a:spcBef>
                <a:spcPts val="500"/>
              </a:spcBef>
              <a:spcAft>
                <a:spcPts val="0"/>
              </a:spcAft>
              <a:buClr>
                <a:schemeClr val="dk1"/>
              </a:buClr>
              <a:buSzPts val="2000"/>
              <a:buChar char="•"/>
              <a:defRPr sz="2000"/>
            </a:lvl8pPr>
            <a:lvl9pPr indent="-355600" lvl="8" marL="4114800" rtl="0" algn="l">
              <a:lnSpc>
                <a:spcPct val="90000"/>
              </a:lnSpc>
              <a:spcBef>
                <a:spcPts val="500"/>
              </a:spcBef>
              <a:spcAft>
                <a:spcPts val="0"/>
              </a:spcAft>
              <a:buClr>
                <a:schemeClr val="dk1"/>
              </a:buClr>
              <a:buSzPts val="2000"/>
              <a:buChar char="•"/>
              <a:defRPr sz="2000"/>
            </a:lvl9pPr>
          </a:lstStyle>
          <a:p/>
        </p:txBody>
      </p:sp>
      <p:sp>
        <p:nvSpPr>
          <p:cNvPr id="253" name="Google Shape;253;p51"/>
          <p:cNvSpPr txBox="1"/>
          <p:nvPr>
            <p:ph idx="2" type="body"/>
          </p:nvPr>
        </p:nvSpPr>
        <p:spPr>
          <a:xfrm>
            <a:off x="1118082" y="2057400"/>
            <a:ext cx="3932100" cy="38115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1600"/>
              <a:buNone/>
              <a:defRPr sz="1600"/>
            </a:lvl1pPr>
            <a:lvl2pPr indent="-228600" lvl="1" marL="914400" rtl="0" algn="l">
              <a:lnSpc>
                <a:spcPct val="90000"/>
              </a:lnSpc>
              <a:spcBef>
                <a:spcPts val="500"/>
              </a:spcBef>
              <a:spcAft>
                <a:spcPts val="0"/>
              </a:spcAft>
              <a:buClr>
                <a:schemeClr val="dk1"/>
              </a:buClr>
              <a:buSzPts val="1400"/>
              <a:buNone/>
              <a:defRPr sz="1400"/>
            </a:lvl2pPr>
            <a:lvl3pPr indent="-228600" lvl="2" marL="1371600" rtl="0" algn="l">
              <a:lnSpc>
                <a:spcPct val="90000"/>
              </a:lnSpc>
              <a:spcBef>
                <a:spcPts val="500"/>
              </a:spcBef>
              <a:spcAft>
                <a:spcPts val="0"/>
              </a:spcAft>
              <a:buClr>
                <a:schemeClr val="dk1"/>
              </a:buClr>
              <a:buSzPts val="1200"/>
              <a:buNone/>
              <a:defRPr sz="1200"/>
            </a:lvl3pPr>
            <a:lvl4pPr indent="-228600" lvl="3" marL="1828800" rtl="0" algn="l">
              <a:lnSpc>
                <a:spcPct val="90000"/>
              </a:lnSpc>
              <a:spcBef>
                <a:spcPts val="500"/>
              </a:spcBef>
              <a:spcAft>
                <a:spcPts val="0"/>
              </a:spcAft>
              <a:buClr>
                <a:schemeClr val="dk1"/>
              </a:buClr>
              <a:buSzPts val="1000"/>
              <a:buNone/>
              <a:defRPr sz="1000"/>
            </a:lvl4pPr>
            <a:lvl5pPr indent="-228600" lvl="4" marL="2286000" rtl="0" algn="l">
              <a:lnSpc>
                <a:spcPct val="90000"/>
              </a:lnSpc>
              <a:spcBef>
                <a:spcPts val="500"/>
              </a:spcBef>
              <a:spcAft>
                <a:spcPts val="0"/>
              </a:spcAft>
              <a:buClr>
                <a:schemeClr val="dk1"/>
              </a:buClr>
              <a:buSzPts val="1000"/>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254" name="Google Shape;254;p51"/>
          <p:cNvSpPr/>
          <p:nvPr/>
        </p:nvSpPr>
        <p:spPr>
          <a:xfrm>
            <a:off x="0" y="0"/>
            <a:ext cx="8127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255" name="Google Shape;255;p51"/>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56" name="Shape 256"/>
        <p:cNvGrpSpPr/>
        <p:nvPr/>
      </p:nvGrpSpPr>
      <p:grpSpPr>
        <a:xfrm>
          <a:off x="0" y="0"/>
          <a:ext cx="0" cy="0"/>
          <a:chOff x="0" y="0"/>
          <a:chExt cx="0" cy="0"/>
        </a:xfrm>
      </p:grpSpPr>
      <p:sp>
        <p:nvSpPr>
          <p:cNvPr id="257" name="Google Shape;257;p52"/>
          <p:cNvSpPr txBox="1"/>
          <p:nvPr>
            <p:ph type="title"/>
          </p:nvPr>
        </p:nvSpPr>
        <p:spPr>
          <a:xfrm>
            <a:off x="1118082" y="457200"/>
            <a:ext cx="3932100" cy="16002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3200"/>
              <a:buFont typeface="Arial"/>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58" name="Google Shape;258;p52"/>
          <p:cNvSpPr/>
          <p:nvPr>
            <p:ph idx="2" type="pic"/>
          </p:nvPr>
        </p:nvSpPr>
        <p:spPr>
          <a:xfrm>
            <a:off x="5461482" y="987425"/>
            <a:ext cx="6172200" cy="48735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259" name="Google Shape;259;p52"/>
          <p:cNvSpPr txBox="1"/>
          <p:nvPr>
            <p:ph idx="1" type="body"/>
          </p:nvPr>
        </p:nvSpPr>
        <p:spPr>
          <a:xfrm>
            <a:off x="1118082" y="2057400"/>
            <a:ext cx="3932100" cy="38115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1600"/>
              <a:buNone/>
              <a:defRPr sz="1600"/>
            </a:lvl1pPr>
            <a:lvl2pPr indent="-228600" lvl="1" marL="914400" rtl="0" algn="l">
              <a:lnSpc>
                <a:spcPct val="90000"/>
              </a:lnSpc>
              <a:spcBef>
                <a:spcPts val="500"/>
              </a:spcBef>
              <a:spcAft>
                <a:spcPts val="0"/>
              </a:spcAft>
              <a:buClr>
                <a:schemeClr val="dk1"/>
              </a:buClr>
              <a:buSzPts val="1400"/>
              <a:buNone/>
              <a:defRPr sz="1400"/>
            </a:lvl2pPr>
            <a:lvl3pPr indent="-228600" lvl="2" marL="1371600" rtl="0" algn="l">
              <a:lnSpc>
                <a:spcPct val="90000"/>
              </a:lnSpc>
              <a:spcBef>
                <a:spcPts val="500"/>
              </a:spcBef>
              <a:spcAft>
                <a:spcPts val="0"/>
              </a:spcAft>
              <a:buClr>
                <a:schemeClr val="dk1"/>
              </a:buClr>
              <a:buSzPts val="1200"/>
              <a:buNone/>
              <a:defRPr sz="1200"/>
            </a:lvl3pPr>
            <a:lvl4pPr indent="-228600" lvl="3" marL="1828800" rtl="0" algn="l">
              <a:lnSpc>
                <a:spcPct val="90000"/>
              </a:lnSpc>
              <a:spcBef>
                <a:spcPts val="500"/>
              </a:spcBef>
              <a:spcAft>
                <a:spcPts val="0"/>
              </a:spcAft>
              <a:buClr>
                <a:schemeClr val="dk1"/>
              </a:buClr>
              <a:buSzPts val="1000"/>
              <a:buNone/>
              <a:defRPr sz="1000"/>
            </a:lvl4pPr>
            <a:lvl5pPr indent="-228600" lvl="4" marL="2286000" rtl="0" algn="l">
              <a:lnSpc>
                <a:spcPct val="90000"/>
              </a:lnSpc>
              <a:spcBef>
                <a:spcPts val="500"/>
              </a:spcBef>
              <a:spcAft>
                <a:spcPts val="0"/>
              </a:spcAft>
              <a:buClr>
                <a:schemeClr val="dk1"/>
              </a:buClr>
              <a:buSzPts val="1000"/>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260" name="Google Shape;260;p52"/>
          <p:cNvSpPr/>
          <p:nvPr/>
        </p:nvSpPr>
        <p:spPr>
          <a:xfrm>
            <a:off x="0" y="0"/>
            <a:ext cx="8127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261" name="Google Shape;261;p52"/>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62" name="Shape 262"/>
        <p:cNvGrpSpPr/>
        <p:nvPr/>
      </p:nvGrpSpPr>
      <p:grpSpPr>
        <a:xfrm>
          <a:off x="0" y="0"/>
          <a:ext cx="0" cy="0"/>
          <a:chOff x="0" y="0"/>
          <a:chExt cx="0" cy="0"/>
        </a:xfrm>
      </p:grpSpPr>
      <p:sp>
        <p:nvSpPr>
          <p:cNvPr id="263" name="Google Shape;263;p53"/>
          <p:cNvSpPr txBox="1"/>
          <p:nvPr>
            <p:ph type="title"/>
          </p:nvPr>
        </p:nvSpPr>
        <p:spPr>
          <a:xfrm>
            <a:off x="1106555" y="365125"/>
            <a:ext cx="105156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64" name="Google Shape;264;p53"/>
          <p:cNvSpPr txBox="1"/>
          <p:nvPr>
            <p:ph idx="1" type="body"/>
          </p:nvPr>
        </p:nvSpPr>
        <p:spPr>
          <a:xfrm rot="5400000">
            <a:off x="4188755" y="-1256575"/>
            <a:ext cx="4351200" cy="10515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65" name="Google Shape;265;p53"/>
          <p:cNvSpPr/>
          <p:nvPr/>
        </p:nvSpPr>
        <p:spPr>
          <a:xfrm>
            <a:off x="0" y="0"/>
            <a:ext cx="8127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266" name="Google Shape;266;p53"/>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6"/>
          <p:cNvSpPr txBox="1"/>
          <p:nvPr>
            <p:ph type="title"/>
          </p:nvPr>
        </p:nvSpPr>
        <p:spPr>
          <a:xfrm>
            <a:off x="1053548" y="173737"/>
            <a:ext cx="10300252" cy="740661"/>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6"/>
          <p:cNvSpPr txBox="1"/>
          <p:nvPr>
            <p:ph idx="1" type="body"/>
          </p:nvPr>
        </p:nvSpPr>
        <p:spPr>
          <a:xfrm>
            <a:off x="1053548" y="1017546"/>
            <a:ext cx="4966252"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6"/>
          <p:cNvSpPr txBox="1"/>
          <p:nvPr>
            <p:ph idx="2" type="body"/>
          </p:nvPr>
        </p:nvSpPr>
        <p:spPr>
          <a:xfrm>
            <a:off x="6172200" y="1017546"/>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6"/>
          <p:cNvSpPr/>
          <p:nvPr/>
        </p:nvSpPr>
        <p:spPr>
          <a:xfrm>
            <a:off x="0" y="0"/>
            <a:ext cx="8128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39" name="Google Shape;39;p6"/>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67" name="Shape 267"/>
        <p:cNvGrpSpPr/>
        <p:nvPr/>
      </p:nvGrpSpPr>
      <p:grpSpPr>
        <a:xfrm>
          <a:off x="0" y="0"/>
          <a:ext cx="0" cy="0"/>
          <a:chOff x="0" y="0"/>
          <a:chExt cx="0" cy="0"/>
        </a:xfrm>
      </p:grpSpPr>
      <p:sp>
        <p:nvSpPr>
          <p:cNvPr id="268" name="Google Shape;268;p54"/>
          <p:cNvSpPr txBox="1"/>
          <p:nvPr>
            <p:ph type="title"/>
          </p:nvPr>
        </p:nvSpPr>
        <p:spPr>
          <a:xfrm rot="5400000">
            <a:off x="7352058" y="1956625"/>
            <a:ext cx="5811900" cy="26289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69" name="Google Shape;269;p54"/>
          <p:cNvSpPr txBox="1"/>
          <p:nvPr>
            <p:ph idx="1" type="body"/>
          </p:nvPr>
        </p:nvSpPr>
        <p:spPr>
          <a:xfrm rot="5400000">
            <a:off x="2018058" y="-596075"/>
            <a:ext cx="5811900" cy="77343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70" name="Google Shape;270;p54"/>
          <p:cNvSpPr/>
          <p:nvPr/>
        </p:nvSpPr>
        <p:spPr>
          <a:xfrm>
            <a:off x="0" y="0"/>
            <a:ext cx="8127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271" name="Google Shape;271;p54"/>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1053547" y="269858"/>
            <a:ext cx="10301840" cy="66623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1053547" y="1032577"/>
            <a:ext cx="5158409" cy="455981"/>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7"/>
          <p:cNvSpPr txBox="1"/>
          <p:nvPr>
            <p:ph idx="2" type="body"/>
          </p:nvPr>
        </p:nvSpPr>
        <p:spPr>
          <a:xfrm>
            <a:off x="1053548" y="1585044"/>
            <a:ext cx="5158409"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7"/>
          <p:cNvSpPr txBox="1"/>
          <p:nvPr>
            <p:ph idx="3" type="body"/>
          </p:nvPr>
        </p:nvSpPr>
        <p:spPr>
          <a:xfrm>
            <a:off x="6430615" y="1032577"/>
            <a:ext cx="4924772" cy="455981"/>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7"/>
          <p:cNvSpPr txBox="1"/>
          <p:nvPr>
            <p:ph idx="4" type="body"/>
          </p:nvPr>
        </p:nvSpPr>
        <p:spPr>
          <a:xfrm>
            <a:off x="6430616" y="1585044"/>
            <a:ext cx="492477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7"/>
          <p:cNvSpPr/>
          <p:nvPr/>
        </p:nvSpPr>
        <p:spPr>
          <a:xfrm>
            <a:off x="0" y="0"/>
            <a:ext cx="8128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47" name="Google Shape;47;p7"/>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8" name="Shape 48"/>
        <p:cNvGrpSpPr/>
        <p:nvPr/>
      </p:nvGrpSpPr>
      <p:grpSpPr>
        <a:xfrm>
          <a:off x="0" y="0"/>
          <a:ext cx="0" cy="0"/>
          <a:chOff x="0" y="0"/>
          <a:chExt cx="0" cy="0"/>
        </a:xfrm>
      </p:grpSpPr>
      <p:sp>
        <p:nvSpPr>
          <p:cNvPr id="49" name="Google Shape;49;p8"/>
          <p:cNvSpPr txBox="1"/>
          <p:nvPr>
            <p:ph type="title"/>
          </p:nvPr>
        </p:nvSpPr>
        <p:spPr>
          <a:xfrm>
            <a:off x="1085445" y="216270"/>
            <a:ext cx="10300252" cy="55990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8"/>
          <p:cNvSpPr/>
          <p:nvPr/>
        </p:nvSpPr>
        <p:spPr>
          <a:xfrm>
            <a:off x="0" y="0"/>
            <a:ext cx="8128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51" name="Google Shape;51;p8"/>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9"/>
          <p:cNvSpPr/>
          <p:nvPr/>
        </p:nvSpPr>
        <p:spPr>
          <a:xfrm>
            <a:off x="0" y="0"/>
            <a:ext cx="8128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54" name="Google Shape;54;p9"/>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5" name="Shape 55"/>
        <p:cNvGrpSpPr/>
        <p:nvPr/>
      </p:nvGrpSpPr>
      <p:grpSpPr>
        <a:xfrm>
          <a:off x="0" y="0"/>
          <a:ext cx="0" cy="0"/>
          <a:chOff x="0" y="0"/>
          <a:chExt cx="0" cy="0"/>
        </a:xfrm>
      </p:grpSpPr>
      <p:sp>
        <p:nvSpPr>
          <p:cNvPr id="56" name="Google Shape;56;p10"/>
          <p:cNvSpPr txBox="1"/>
          <p:nvPr>
            <p:ph type="title"/>
          </p:nvPr>
        </p:nvSpPr>
        <p:spPr>
          <a:xfrm>
            <a:off x="1118081" y="287079"/>
            <a:ext cx="3932237" cy="103135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0"/>
          <p:cNvSpPr txBox="1"/>
          <p:nvPr>
            <p:ph idx="1" type="body"/>
          </p:nvPr>
        </p:nvSpPr>
        <p:spPr>
          <a:xfrm>
            <a:off x="5355597" y="287079"/>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8" name="Google Shape;58;p10"/>
          <p:cNvSpPr txBox="1"/>
          <p:nvPr>
            <p:ph idx="2" type="body"/>
          </p:nvPr>
        </p:nvSpPr>
        <p:spPr>
          <a:xfrm>
            <a:off x="1118080" y="1430079"/>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9" name="Google Shape;59;p10"/>
          <p:cNvSpPr/>
          <p:nvPr/>
        </p:nvSpPr>
        <p:spPr>
          <a:xfrm>
            <a:off x="0" y="0"/>
            <a:ext cx="812800" cy="6858000"/>
          </a:xfrm>
          <a:prstGeom prst="rect">
            <a:avLst/>
          </a:prstGeom>
          <a:gradFill>
            <a:gsLst>
              <a:gs pos="0">
                <a:srgbClr val="55BEE9"/>
              </a:gs>
              <a:gs pos="64000">
                <a:srgbClr val="1775A0"/>
              </a:gs>
              <a:gs pos="100000">
                <a:srgbClr val="00588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60" name="Google Shape;60;p10"/>
          <p:cNvPicPr preferRelativeResize="0"/>
          <p:nvPr/>
        </p:nvPicPr>
        <p:blipFill rotWithShape="1">
          <a:blip r:embed="rId2">
            <a:alphaModFix/>
          </a:blip>
          <a:srcRect b="0" l="0" r="0" t="0"/>
          <a:stretch/>
        </p:blipFill>
        <p:spPr>
          <a:xfrm>
            <a:off x="-84156" y="5968461"/>
            <a:ext cx="1008806" cy="720574"/>
          </a:xfrm>
          <a:prstGeom prst="rect">
            <a:avLst/>
          </a:prstGeom>
          <a:noFill/>
          <a:ln>
            <a:noFill/>
          </a:ln>
          <a:effectLst>
            <a:outerShdw blurRad="50800" rotWithShape="0" algn="br" dir="13500000" dist="38100">
              <a:srgbClr val="000000">
                <a:alpha val="40000"/>
              </a:srgb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slideLayout" Target="../slideLayouts/slideLayout25.xml"/><Relationship Id="rId12" Type="http://schemas.openxmlformats.org/officeDocument/2006/relationships/slideLayout" Target="../slideLayouts/slideLayout24.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5" Type="http://schemas.openxmlformats.org/officeDocument/2006/relationships/slideLayout" Target="../slideLayouts/slideLayout27.xml"/><Relationship Id="rId14" Type="http://schemas.openxmlformats.org/officeDocument/2006/relationships/slideLayout" Target="../slideLayouts/slideLayout26.xml"/><Relationship Id="rId16" Type="http://schemas.openxmlformats.org/officeDocument/2006/relationships/theme" Target="../theme/theme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8.xml"/><Relationship Id="rId10" Type="http://schemas.openxmlformats.org/officeDocument/2006/relationships/slideLayout" Target="../slideLayouts/slideLayout37.xml"/><Relationship Id="rId12" Type="http://schemas.openxmlformats.org/officeDocument/2006/relationships/theme" Target="../theme/theme4.xml"/><Relationship Id="rId1" Type="http://schemas.openxmlformats.org/officeDocument/2006/relationships/slideLayout" Target="../slideLayouts/slideLayout28.xml"/><Relationship Id="rId2" Type="http://schemas.openxmlformats.org/officeDocument/2006/relationships/slideLayout" Target="../slideLayouts/slideLayout29.xml"/><Relationship Id="rId3" Type="http://schemas.openxmlformats.org/officeDocument/2006/relationships/slideLayout" Target="../slideLayouts/slideLayout30.xml"/><Relationship Id="rId4" Type="http://schemas.openxmlformats.org/officeDocument/2006/relationships/slideLayout" Target="../slideLayouts/slideLayout31.xml"/><Relationship Id="rId9" Type="http://schemas.openxmlformats.org/officeDocument/2006/relationships/slideLayout" Target="../slideLayouts/slideLayout36.xml"/><Relationship Id="rId5" Type="http://schemas.openxmlformats.org/officeDocument/2006/relationships/slideLayout" Target="../slideLayouts/slideLayout32.xml"/><Relationship Id="rId6" Type="http://schemas.openxmlformats.org/officeDocument/2006/relationships/slideLayout" Target="../slideLayouts/slideLayout33.xml"/><Relationship Id="rId7" Type="http://schemas.openxmlformats.org/officeDocument/2006/relationships/slideLayout" Target="../slideLayouts/slideLayout34.xml"/><Relationship Id="rId8"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9.xml"/><Relationship Id="rId10" Type="http://schemas.openxmlformats.org/officeDocument/2006/relationships/slideLayout" Target="../slideLayouts/slideLayout48.xml"/><Relationship Id="rId13" Type="http://schemas.openxmlformats.org/officeDocument/2006/relationships/theme" Target="../theme/theme5.xml"/><Relationship Id="rId12" Type="http://schemas.openxmlformats.org/officeDocument/2006/relationships/slideLayout" Target="../slideLayouts/slideLayout50.xml"/><Relationship Id="rId1" Type="http://schemas.openxmlformats.org/officeDocument/2006/relationships/slideLayout" Target="../slideLayouts/slideLayout39.xml"/><Relationship Id="rId2" Type="http://schemas.openxmlformats.org/officeDocument/2006/relationships/slideLayout" Target="../slideLayouts/slideLayout40.xml"/><Relationship Id="rId3" Type="http://schemas.openxmlformats.org/officeDocument/2006/relationships/slideLayout" Target="../slideLayouts/slideLayout41.xml"/><Relationship Id="rId4" Type="http://schemas.openxmlformats.org/officeDocument/2006/relationships/slideLayout" Target="../slideLayouts/slideLayout42.xml"/><Relationship Id="rId9" Type="http://schemas.openxmlformats.org/officeDocument/2006/relationships/slideLayout" Target="../slideLayouts/slideLayout47.xml"/><Relationship Id="rId5" Type="http://schemas.openxmlformats.org/officeDocument/2006/relationships/slideLayout" Target="../slideLayouts/slideLayout43.xml"/><Relationship Id="rId6" Type="http://schemas.openxmlformats.org/officeDocument/2006/relationships/slideLayout" Target="../slideLayouts/slideLayout44.xml"/><Relationship Id="rId7" Type="http://schemas.openxmlformats.org/officeDocument/2006/relationships/slideLayout" Target="../slideLayouts/slideLayout45.xml"/><Relationship Id="rId8"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92141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37905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 name="Google Shape;12;p1"/>
          <p:cNvSpPr/>
          <p:nvPr/>
        </p:nvSpPr>
        <p:spPr>
          <a:xfrm>
            <a:off x="11517301" y="6550535"/>
            <a:ext cx="372218"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7" name="Shape 77"/>
        <p:cNvGrpSpPr/>
        <p:nvPr/>
      </p:nvGrpSpPr>
      <p:grpSpPr>
        <a:xfrm>
          <a:off x="0" y="0"/>
          <a:ext cx="0" cy="0"/>
          <a:chOff x="0" y="0"/>
          <a:chExt cx="0" cy="0"/>
        </a:xfrm>
      </p:grpSpPr>
      <p:sp>
        <p:nvSpPr>
          <p:cNvPr id="78" name="Google Shape;78;p14"/>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rtl="0">
              <a:spcBef>
                <a:spcPts val="0"/>
              </a:spcBef>
              <a:spcAft>
                <a:spcPts val="0"/>
              </a:spcAft>
              <a:buSzPts val="1500"/>
              <a:buNone/>
              <a:defRPr sz="1900"/>
            </a:lvl2pPr>
            <a:lvl3pPr lvl="2" rtl="0">
              <a:spcBef>
                <a:spcPts val="0"/>
              </a:spcBef>
              <a:spcAft>
                <a:spcPts val="0"/>
              </a:spcAft>
              <a:buSzPts val="1500"/>
              <a:buNone/>
              <a:defRPr sz="1900"/>
            </a:lvl3pPr>
            <a:lvl4pPr lvl="3" rtl="0">
              <a:spcBef>
                <a:spcPts val="0"/>
              </a:spcBef>
              <a:spcAft>
                <a:spcPts val="0"/>
              </a:spcAft>
              <a:buSzPts val="1500"/>
              <a:buNone/>
              <a:defRPr sz="1900"/>
            </a:lvl4pPr>
            <a:lvl5pPr lvl="4" rtl="0">
              <a:spcBef>
                <a:spcPts val="0"/>
              </a:spcBef>
              <a:spcAft>
                <a:spcPts val="0"/>
              </a:spcAft>
              <a:buSzPts val="1500"/>
              <a:buNone/>
              <a:defRPr sz="1900"/>
            </a:lvl5pPr>
            <a:lvl6pPr lvl="5" rtl="0">
              <a:spcBef>
                <a:spcPts val="0"/>
              </a:spcBef>
              <a:spcAft>
                <a:spcPts val="0"/>
              </a:spcAft>
              <a:buSzPts val="1500"/>
              <a:buNone/>
              <a:defRPr sz="1900"/>
            </a:lvl6pPr>
            <a:lvl7pPr lvl="6" rtl="0">
              <a:spcBef>
                <a:spcPts val="0"/>
              </a:spcBef>
              <a:spcAft>
                <a:spcPts val="0"/>
              </a:spcAft>
              <a:buSzPts val="1500"/>
              <a:buNone/>
              <a:defRPr sz="1900"/>
            </a:lvl7pPr>
            <a:lvl8pPr lvl="7" rtl="0">
              <a:spcBef>
                <a:spcPts val="0"/>
              </a:spcBef>
              <a:spcAft>
                <a:spcPts val="0"/>
              </a:spcAft>
              <a:buSzPts val="1500"/>
              <a:buNone/>
              <a:defRPr sz="1900"/>
            </a:lvl8pPr>
            <a:lvl9pPr lvl="8" rtl="0">
              <a:spcBef>
                <a:spcPts val="0"/>
              </a:spcBef>
              <a:spcAft>
                <a:spcPts val="0"/>
              </a:spcAft>
              <a:buSzPts val="1500"/>
              <a:buNone/>
              <a:defRPr sz="1900"/>
            </a:lvl9pPr>
          </a:lstStyle>
          <a:p/>
        </p:txBody>
      </p:sp>
      <p:sp>
        <p:nvSpPr>
          <p:cNvPr id="79" name="Google Shape;79;p14"/>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1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80" name="Google Shape;80;p14"/>
          <p:cNvSpPr/>
          <p:nvPr/>
        </p:nvSpPr>
        <p:spPr>
          <a:xfrm>
            <a:off x="11517301" y="6550535"/>
            <a:ext cx="372300" cy="276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beach-day">
    <p:bg>
      <p:bgPr>
        <a:solidFill>
          <a:schemeClr val="lt1"/>
        </a:solidFill>
      </p:bgPr>
    </p:bg>
    <p:spTree>
      <p:nvGrpSpPr>
        <p:cNvPr id="157" name="Shape 157"/>
        <p:cNvGrpSpPr/>
        <p:nvPr/>
      </p:nvGrpSpPr>
      <p:grpSpPr>
        <a:xfrm>
          <a:off x="0" y="0"/>
          <a:ext cx="0" cy="0"/>
          <a:chOff x="0" y="0"/>
          <a:chExt cx="0" cy="0"/>
        </a:xfrm>
      </p:grpSpPr>
      <p:sp>
        <p:nvSpPr>
          <p:cNvPr id="158" name="Google Shape;158;p30"/>
          <p:cNvSpPr txBox="1"/>
          <p:nvPr>
            <p:ph type="title"/>
          </p:nvPr>
        </p:nvSpPr>
        <p:spPr>
          <a:xfrm>
            <a:off x="415600" y="390467"/>
            <a:ext cx="11360700" cy="1068000"/>
          </a:xfrm>
          <a:prstGeom prst="rect">
            <a:avLst/>
          </a:prstGeom>
          <a:noFill/>
          <a:ln>
            <a:noFill/>
          </a:ln>
        </p:spPr>
        <p:txBody>
          <a:bodyPr anchorCtr="0" anchor="t" bIns="121900" lIns="121900" spcFirstLastPara="1" rIns="121900" wrap="square" tIns="121900">
            <a:noAutofit/>
          </a:bodyPr>
          <a:lstStyle>
            <a:lvl1pPr lvl="0" rtl="0">
              <a:spcBef>
                <a:spcPts val="0"/>
              </a:spcBef>
              <a:spcAft>
                <a:spcPts val="0"/>
              </a:spcAft>
              <a:buClr>
                <a:schemeClr val="accent1"/>
              </a:buClr>
              <a:buSzPts val="5600"/>
              <a:buFont typeface="Amatic SC"/>
              <a:buNone/>
              <a:defRPr b="1" sz="5600">
                <a:solidFill>
                  <a:schemeClr val="accent1"/>
                </a:solidFill>
                <a:latin typeface="Amatic SC"/>
                <a:ea typeface="Amatic SC"/>
                <a:cs typeface="Amatic SC"/>
                <a:sym typeface="Amatic SC"/>
              </a:defRPr>
            </a:lvl1pPr>
            <a:lvl2pPr lvl="1" rtl="0">
              <a:spcBef>
                <a:spcPts val="0"/>
              </a:spcBef>
              <a:spcAft>
                <a:spcPts val="0"/>
              </a:spcAft>
              <a:buClr>
                <a:schemeClr val="accent1"/>
              </a:buClr>
              <a:buSzPts val="5600"/>
              <a:buFont typeface="Amatic SC"/>
              <a:buNone/>
              <a:defRPr b="1" sz="5600">
                <a:solidFill>
                  <a:schemeClr val="accent1"/>
                </a:solidFill>
                <a:latin typeface="Amatic SC"/>
                <a:ea typeface="Amatic SC"/>
                <a:cs typeface="Amatic SC"/>
                <a:sym typeface="Amatic SC"/>
              </a:defRPr>
            </a:lvl2pPr>
            <a:lvl3pPr lvl="2" rtl="0">
              <a:spcBef>
                <a:spcPts val="0"/>
              </a:spcBef>
              <a:spcAft>
                <a:spcPts val="0"/>
              </a:spcAft>
              <a:buClr>
                <a:schemeClr val="accent1"/>
              </a:buClr>
              <a:buSzPts val="5600"/>
              <a:buFont typeface="Amatic SC"/>
              <a:buNone/>
              <a:defRPr b="1" sz="5600">
                <a:solidFill>
                  <a:schemeClr val="accent1"/>
                </a:solidFill>
                <a:latin typeface="Amatic SC"/>
                <a:ea typeface="Amatic SC"/>
                <a:cs typeface="Amatic SC"/>
                <a:sym typeface="Amatic SC"/>
              </a:defRPr>
            </a:lvl3pPr>
            <a:lvl4pPr lvl="3" rtl="0">
              <a:spcBef>
                <a:spcPts val="0"/>
              </a:spcBef>
              <a:spcAft>
                <a:spcPts val="0"/>
              </a:spcAft>
              <a:buClr>
                <a:schemeClr val="accent1"/>
              </a:buClr>
              <a:buSzPts val="5600"/>
              <a:buFont typeface="Amatic SC"/>
              <a:buNone/>
              <a:defRPr b="1" sz="5600">
                <a:solidFill>
                  <a:schemeClr val="accent1"/>
                </a:solidFill>
                <a:latin typeface="Amatic SC"/>
                <a:ea typeface="Amatic SC"/>
                <a:cs typeface="Amatic SC"/>
                <a:sym typeface="Amatic SC"/>
              </a:defRPr>
            </a:lvl4pPr>
            <a:lvl5pPr lvl="4" rtl="0">
              <a:spcBef>
                <a:spcPts val="0"/>
              </a:spcBef>
              <a:spcAft>
                <a:spcPts val="0"/>
              </a:spcAft>
              <a:buClr>
                <a:schemeClr val="accent1"/>
              </a:buClr>
              <a:buSzPts val="5600"/>
              <a:buFont typeface="Amatic SC"/>
              <a:buNone/>
              <a:defRPr b="1" sz="5600">
                <a:solidFill>
                  <a:schemeClr val="accent1"/>
                </a:solidFill>
                <a:latin typeface="Amatic SC"/>
                <a:ea typeface="Amatic SC"/>
                <a:cs typeface="Amatic SC"/>
                <a:sym typeface="Amatic SC"/>
              </a:defRPr>
            </a:lvl5pPr>
            <a:lvl6pPr lvl="5" rtl="0">
              <a:spcBef>
                <a:spcPts val="0"/>
              </a:spcBef>
              <a:spcAft>
                <a:spcPts val="0"/>
              </a:spcAft>
              <a:buClr>
                <a:schemeClr val="accent1"/>
              </a:buClr>
              <a:buSzPts val="5600"/>
              <a:buFont typeface="Amatic SC"/>
              <a:buNone/>
              <a:defRPr b="1" sz="5600">
                <a:solidFill>
                  <a:schemeClr val="accent1"/>
                </a:solidFill>
                <a:latin typeface="Amatic SC"/>
                <a:ea typeface="Amatic SC"/>
                <a:cs typeface="Amatic SC"/>
                <a:sym typeface="Amatic SC"/>
              </a:defRPr>
            </a:lvl6pPr>
            <a:lvl7pPr lvl="6" rtl="0">
              <a:spcBef>
                <a:spcPts val="0"/>
              </a:spcBef>
              <a:spcAft>
                <a:spcPts val="0"/>
              </a:spcAft>
              <a:buClr>
                <a:schemeClr val="accent1"/>
              </a:buClr>
              <a:buSzPts val="5600"/>
              <a:buFont typeface="Amatic SC"/>
              <a:buNone/>
              <a:defRPr b="1" sz="5600">
                <a:solidFill>
                  <a:schemeClr val="accent1"/>
                </a:solidFill>
                <a:latin typeface="Amatic SC"/>
                <a:ea typeface="Amatic SC"/>
                <a:cs typeface="Amatic SC"/>
                <a:sym typeface="Amatic SC"/>
              </a:defRPr>
            </a:lvl7pPr>
            <a:lvl8pPr lvl="7" rtl="0">
              <a:spcBef>
                <a:spcPts val="0"/>
              </a:spcBef>
              <a:spcAft>
                <a:spcPts val="0"/>
              </a:spcAft>
              <a:buClr>
                <a:schemeClr val="accent1"/>
              </a:buClr>
              <a:buSzPts val="5600"/>
              <a:buFont typeface="Amatic SC"/>
              <a:buNone/>
              <a:defRPr b="1" sz="5600">
                <a:solidFill>
                  <a:schemeClr val="accent1"/>
                </a:solidFill>
                <a:latin typeface="Amatic SC"/>
                <a:ea typeface="Amatic SC"/>
                <a:cs typeface="Amatic SC"/>
                <a:sym typeface="Amatic SC"/>
              </a:defRPr>
            </a:lvl8pPr>
            <a:lvl9pPr lvl="8" rtl="0">
              <a:spcBef>
                <a:spcPts val="0"/>
              </a:spcBef>
              <a:spcAft>
                <a:spcPts val="0"/>
              </a:spcAft>
              <a:buClr>
                <a:schemeClr val="accent1"/>
              </a:buClr>
              <a:buSzPts val="5600"/>
              <a:buFont typeface="Amatic SC"/>
              <a:buNone/>
              <a:defRPr b="1" sz="5600">
                <a:solidFill>
                  <a:schemeClr val="accent1"/>
                </a:solidFill>
                <a:latin typeface="Amatic SC"/>
                <a:ea typeface="Amatic SC"/>
                <a:cs typeface="Amatic SC"/>
                <a:sym typeface="Amatic SC"/>
              </a:defRPr>
            </a:lvl9pPr>
          </a:lstStyle>
          <a:p/>
        </p:txBody>
      </p:sp>
      <p:sp>
        <p:nvSpPr>
          <p:cNvPr id="159" name="Google Shape;159;p30"/>
          <p:cNvSpPr txBox="1"/>
          <p:nvPr>
            <p:ph idx="1" type="body"/>
          </p:nvPr>
        </p:nvSpPr>
        <p:spPr>
          <a:xfrm>
            <a:off x="415600" y="1638233"/>
            <a:ext cx="11360700" cy="4453500"/>
          </a:xfrm>
          <a:prstGeom prst="rect">
            <a:avLst/>
          </a:prstGeom>
          <a:noFill/>
          <a:ln>
            <a:noFill/>
          </a:ln>
        </p:spPr>
        <p:txBody>
          <a:bodyPr anchorCtr="0" anchor="t" bIns="121900" lIns="121900" spcFirstLastPara="1" rIns="121900" wrap="square" tIns="121900">
            <a:noAutofit/>
          </a:bodyPr>
          <a:lstStyle>
            <a:lvl1pPr indent="-381000" lvl="0" marL="457200" rtl="0">
              <a:lnSpc>
                <a:spcPct val="115000"/>
              </a:lnSpc>
              <a:spcBef>
                <a:spcPts val="0"/>
              </a:spcBef>
              <a:spcAft>
                <a:spcPts val="0"/>
              </a:spcAft>
              <a:buClr>
                <a:schemeClr val="dk2"/>
              </a:buClr>
              <a:buSzPts val="2400"/>
              <a:buFont typeface="Source Code Pro"/>
              <a:buChar char="●"/>
              <a:defRPr sz="2400">
                <a:solidFill>
                  <a:schemeClr val="dk2"/>
                </a:solidFill>
                <a:latin typeface="Source Code Pro"/>
                <a:ea typeface="Source Code Pro"/>
                <a:cs typeface="Source Code Pro"/>
                <a:sym typeface="Source Code Pro"/>
              </a:defRPr>
            </a:lvl1pPr>
            <a:lvl2pPr indent="-349250" lvl="1" marL="914400" rtl="0">
              <a:lnSpc>
                <a:spcPct val="115000"/>
              </a:lnSpc>
              <a:spcBef>
                <a:spcPts val="2100"/>
              </a:spcBef>
              <a:spcAft>
                <a:spcPts val="0"/>
              </a:spcAft>
              <a:buClr>
                <a:schemeClr val="dk2"/>
              </a:buClr>
              <a:buSzPts val="1900"/>
              <a:buFont typeface="Source Code Pro"/>
              <a:buChar char="○"/>
              <a:defRPr sz="1900">
                <a:solidFill>
                  <a:schemeClr val="dk2"/>
                </a:solidFill>
                <a:latin typeface="Source Code Pro"/>
                <a:ea typeface="Source Code Pro"/>
                <a:cs typeface="Source Code Pro"/>
                <a:sym typeface="Source Code Pro"/>
              </a:defRPr>
            </a:lvl2pPr>
            <a:lvl3pPr indent="-349250" lvl="2" marL="1371600" rtl="0">
              <a:lnSpc>
                <a:spcPct val="115000"/>
              </a:lnSpc>
              <a:spcBef>
                <a:spcPts val="2100"/>
              </a:spcBef>
              <a:spcAft>
                <a:spcPts val="0"/>
              </a:spcAft>
              <a:buClr>
                <a:schemeClr val="dk2"/>
              </a:buClr>
              <a:buSzPts val="1900"/>
              <a:buFont typeface="Source Code Pro"/>
              <a:buChar char="■"/>
              <a:defRPr sz="1900">
                <a:solidFill>
                  <a:schemeClr val="dk2"/>
                </a:solidFill>
                <a:latin typeface="Source Code Pro"/>
                <a:ea typeface="Source Code Pro"/>
                <a:cs typeface="Source Code Pro"/>
                <a:sym typeface="Source Code Pro"/>
              </a:defRPr>
            </a:lvl3pPr>
            <a:lvl4pPr indent="-349250" lvl="3" marL="1828800" rtl="0">
              <a:lnSpc>
                <a:spcPct val="115000"/>
              </a:lnSpc>
              <a:spcBef>
                <a:spcPts val="2100"/>
              </a:spcBef>
              <a:spcAft>
                <a:spcPts val="0"/>
              </a:spcAft>
              <a:buClr>
                <a:schemeClr val="dk2"/>
              </a:buClr>
              <a:buSzPts val="1900"/>
              <a:buFont typeface="Source Code Pro"/>
              <a:buChar char="●"/>
              <a:defRPr sz="1900">
                <a:solidFill>
                  <a:schemeClr val="dk2"/>
                </a:solidFill>
                <a:latin typeface="Source Code Pro"/>
                <a:ea typeface="Source Code Pro"/>
                <a:cs typeface="Source Code Pro"/>
                <a:sym typeface="Source Code Pro"/>
              </a:defRPr>
            </a:lvl4pPr>
            <a:lvl5pPr indent="-349250" lvl="4" marL="2286000" rtl="0">
              <a:lnSpc>
                <a:spcPct val="115000"/>
              </a:lnSpc>
              <a:spcBef>
                <a:spcPts val="2100"/>
              </a:spcBef>
              <a:spcAft>
                <a:spcPts val="0"/>
              </a:spcAft>
              <a:buClr>
                <a:schemeClr val="dk2"/>
              </a:buClr>
              <a:buSzPts val="1900"/>
              <a:buFont typeface="Source Code Pro"/>
              <a:buChar char="○"/>
              <a:defRPr sz="1900">
                <a:solidFill>
                  <a:schemeClr val="dk2"/>
                </a:solidFill>
                <a:latin typeface="Source Code Pro"/>
                <a:ea typeface="Source Code Pro"/>
                <a:cs typeface="Source Code Pro"/>
                <a:sym typeface="Source Code Pro"/>
              </a:defRPr>
            </a:lvl5pPr>
            <a:lvl6pPr indent="-349250" lvl="5" marL="2743200" rtl="0">
              <a:lnSpc>
                <a:spcPct val="115000"/>
              </a:lnSpc>
              <a:spcBef>
                <a:spcPts val="2100"/>
              </a:spcBef>
              <a:spcAft>
                <a:spcPts val="0"/>
              </a:spcAft>
              <a:buClr>
                <a:schemeClr val="dk2"/>
              </a:buClr>
              <a:buSzPts val="1900"/>
              <a:buFont typeface="Source Code Pro"/>
              <a:buChar char="■"/>
              <a:defRPr sz="1900">
                <a:solidFill>
                  <a:schemeClr val="dk2"/>
                </a:solidFill>
                <a:latin typeface="Source Code Pro"/>
                <a:ea typeface="Source Code Pro"/>
                <a:cs typeface="Source Code Pro"/>
                <a:sym typeface="Source Code Pro"/>
              </a:defRPr>
            </a:lvl6pPr>
            <a:lvl7pPr indent="-349250" lvl="6" marL="3200400" rtl="0">
              <a:lnSpc>
                <a:spcPct val="115000"/>
              </a:lnSpc>
              <a:spcBef>
                <a:spcPts val="2100"/>
              </a:spcBef>
              <a:spcAft>
                <a:spcPts val="0"/>
              </a:spcAft>
              <a:buClr>
                <a:schemeClr val="dk2"/>
              </a:buClr>
              <a:buSzPts val="1900"/>
              <a:buFont typeface="Source Code Pro"/>
              <a:buChar char="●"/>
              <a:defRPr sz="1900">
                <a:solidFill>
                  <a:schemeClr val="dk2"/>
                </a:solidFill>
                <a:latin typeface="Source Code Pro"/>
                <a:ea typeface="Source Code Pro"/>
                <a:cs typeface="Source Code Pro"/>
                <a:sym typeface="Source Code Pro"/>
              </a:defRPr>
            </a:lvl7pPr>
            <a:lvl8pPr indent="-349250" lvl="7" marL="3657600" rtl="0">
              <a:lnSpc>
                <a:spcPct val="115000"/>
              </a:lnSpc>
              <a:spcBef>
                <a:spcPts val="2100"/>
              </a:spcBef>
              <a:spcAft>
                <a:spcPts val="0"/>
              </a:spcAft>
              <a:buClr>
                <a:schemeClr val="dk2"/>
              </a:buClr>
              <a:buSzPts val="1900"/>
              <a:buFont typeface="Source Code Pro"/>
              <a:buChar char="○"/>
              <a:defRPr sz="1900">
                <a:solidFill>
                  <a:schemeClr val="dk2"/>
                </a:solidFill>
                <a:latin typeface="Source Code Pro"/>
                <a:ea typeface="Source Code Pro"/>
                <a:cs typeface="Source Code Pro"/>
                <a:sym typeface="Source Code Pro"/>
              </a:defRPr>
            </a:lvl8pPr>
            <a:lvl9pPr indent="-349250" lvl="8" marL="4114800" rtl="0">
              <a:lnSpc>
                <a:spcPct val="115000"/>
              </a:lnSpc>
              <a:spcBef>
                <a:spcPts val="2100"/>
              </a:spcBef>
              <a:spcAft>
                <a:spcPts val="2100"/>
              </a:spcAft>
              <a:buClr>
                <a:schemeClr val="dk2"/>
              </a:buClr>
              <a:buSzPts val="1900"/>
              <a:buFont typeface="Source Code Pro"/>
              <a:buChar char="■"/>
              <a:defRPr sz="1900">
                <a:solidFill>
                  <a:schemeClr val="dk2"/>
                </a:solidFill>
                <a:latin typeface="Source Code Pro"/>
                <a:ea typeface="Source Code Pro"/>
                <a:cs typeface="Source Code Pro"/>
                <a:sym typeface="Source Code Pro"/>
              </a:defRPr>
            </a:lvl9pPr>
          </a:lstStyle>
          <a:p/>
        </p:txBody>
      </p:sp>
      <p:sp>
        <p:nvSpPr>
          <p:cNvPr id="160" name="Google Shape;160;p30"/>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rtl="0" algn="r">
              <a:buNone/>
              <a:defRPr sz="1300">
                <a:solidFill>
                  <a:schemeClr val="accent1"/>
                </a:solidFill>
                <a:latin typeface="Source Code Pro"/>
                <a:ea typeface="Source Code Pro"/>
                <a:cs typeface="Source Code Pro"/>
                <a:sym typeface="Source Code Pro"/>
              </a:defRPr>
            </a:lvl1pPr>
            <a:lvl2pPr lvl="1" rtl="0" algn="r">
              <a:buNone/>
              <a:defRPr sz="1300">
                <a:solidFill>
                  <a:schemeClr val="accent1"/>
                </a:solidFill>
                <a:latin typeface="Source Code Pro"/>
                <a:ea typeface="Source Code Pro"/>
                <a:cs typeface="Source Code Pro"/>
                <a:sym typeface="Source Code Pro"/>
              </a:defRPr>
            </a:lvl2pPr>
            <a:lvl3pPr lvl="2" rtl="0" algn="r">
              <a:buNone/>
              <a:defRPr sz="1300">
                <a:solidFill>
                  <a:schemeClr val="accent1"/>
                </a:solidFill>
                <a:latin typeface="Source Code Pro"/>
                <a:ea typeface="Source Code Pro"/>
                <a:cs typeface="Source Code Pro"/>
                <a:sym typeface="Source Code Pro"/>
              </a:defRPr>
            </a:lvl3pPr>
            <a:lvl4pPr lvl="3" rtl="0" algn="r">
              <a:buNone/>
              <a:defRPr sz="1300">
                <a:solidFill>
                  <a:schemeClr val="accent1"/>
                </a:solidFill>
                <a:latin typeface="Source Code Pro"/>
                <a:ea typeface="Source Code Pro"/>
                <a:cs typeface="Source Code Pro"/>
                <a:sym typeface="Source Code Pro"/>
              </a:defRPr>
            </a:lvl4pPr>
            <a:lvl5pPr lvl="4" rtl="0" algn="r">
              <a:buNone/>
              <a:defRPr sz="1300">
                <a:solidFill>
                  <a:schemeClr val="accent1"/>
                </a:solidFill>
                <a:latin typeface="Source Code Pro"/>
                <a:ea typeface="Source Code Pro"/>
                <a:cs typeface="Source Code Pro"/>
                <a:sym typeface="Source Code Pro"/>
              </a:defRPr>
            </a:lvl5pPr>
            <a:lvl6pPr lvl="5" rtl="0" algn="r">
              <a:buNone/>
              <a:defRPr sz="1300">
                <a:solidFill>
                  <a:schemeClr val="accent1"/>
                </a:solidFill>
                <a:latin typeface="Source Code Pro"/>
                <a:ea typeface="Source Code Pro"/>
                <a:cs typeface="Source Code Pro"/>
                <a:sym typeface="Source Code Pro"/>
              </a:defRPr>
            </a:lvl6pPr>
            <a:lvl7pPr lvl="6" rtl="0" algn="r">
              <a:buNone/>
              <a:defRPr sz="1300">
                <a:solidFill>
                  <a:schemeClr val="accent1"/>
                </a:solidFill>
                <a:latin typeface="Source Code Pro"/>
                <a:ea typeface="Source Code Pro"/>
                <a:cs typeface="Source Code Pro"/>
                <a:sym typeface="Source Code Pro"/>
              </a:defRPr>
            </a:lvl7pPr>
            <a:lvl8pPr lvl="7" rtl="0" algn="r">
              <a:buNone/>
              <a:defRPr sz="1300">
                <a:solidFill>
                  <a:schemeClr val="accent1"/>
                </a:solidFill>
                <a:latin typeface="Source Code Pro"/>
                <a:ea typeface="Source Code Pro"/>
                <a:cs typeface="Source Code Pro"/>
                <a:sym typeface="Source Code Pro"/>
              </a:defRPr>
            </a:lvl8pPr>
            <a:lvl9pPr lvl="8" rtl="0" algn="r">
              <a:buNone/>
              <a:defRPr sz="1300">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4" name="Shape 204"/>
        <p:cNvGrpSpPr/>
        <p:nvPr/>
      </p:nvGrpSpPr>
      <p:grpSpPr>
        <a:xfrm>
          <a:off x="0" y="0"/>
          <a:ext cx="0" cy="0"/>
          <a:chOff x="0" y="0"/>
          <a:chExt cx="0" cy="0"/>
        </a:xfrm>
      </p:grpSpPr>
      <p:sp>
        <p:nvSpPr>
          <p:cNvPr id="205" name="Google Shape;205;p42"/>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06" name="Google Shape;206;p42"/>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07" name="Google Shape;207;p42"/>
          <p:cNvSpPr/>
          <p:nvPr/>
        </p:nvSpPr>
        <p:spPr>
          <a:xfrm>
            <a:off x="11517301" y="6550535"/>
            <a:ext cx="372300" cy="276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15.xml"/><Relationship Id="rId3" Type="http://schemas.openxmlformats.org/officeDocument/2006/relationships/hyperlink" Target="https://www.linkedin.com/pulse/cameras-damned-karen-costa/" TargetMode="Externa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s://docs.google.com/spreadsheets/d/1KSzccQ_zZc_SzH5RB9RMiSYUyvuaEkcUWURqP2lgwkQ/edit#gid=1375337810" TargetMode="External"/></Relationships>
</file>

<file path=ppt/slides/_rels/slide19.xml.rels><?xml version="1.0" encoding="UTF-8" standalone="yes"?><Relationships xmlns="http://schemas.openxmlformats.org/package/2006/relationships"><Relationship Id="rId11" Type="http://schemas.openxmlformats.org/officeDocument/2006/relationships/hyperlink" Target="https://docs.google.com/document/d/1KkMcf26sLXQ2j2-mDCm2evFZe-DhlK5K_UNznjHw1-s/edit#heading=h.6rjmhhxk2fjl" TargetMode="External"/><Relationship Id="rId10" Type="http://schemas.openxmlformats.org/officeDocument/2006/relationships/hyperlink" Target="https://docs.google.com/document/d/1Ck5jcg0n98IrA_h80PC0HLnV5jQCwRzzXDETWyPS0jU/edit#heading=h.ra2989fazytu" TargetMode="External"/><Relationship Id="rId13" Type="http://schemas.openxmlformats.org/officeDocument/2006/relationships/hyperlink" Target="https://docs.google.com/document/d/1KkMcf26sLXQ2j2-mDCm2evFZe-DhlK5K_UNznjHw1-s/edit#heading=h.ak54smk3lmxk" TargetMode="External"/><Relationship Id="rId12" Type="http://schemas.openxmlformats.org/officeDocument/2006/relationships/hyperlink" Target="https://docs.google.com/document/d/1KkMcf26sLXQ2j2-mDCm2evFZe-DhlK5K_UNznjHw1-s/edit#heading=h.rwv7gbjzpct" TargetMode="External"/><Relationship Id="rId1" Type="http://schemas.openxmlformats.org/officeDocument/2006/relationships/slideLayout" Target="../slideLayouts/slideLayout40.xml"/><Relationship Id="rId2" Type="http://schemas.openxmlformats.org/officeDocument/2006/relationships/notesSlide" Target="../notesSlides/notesSlide19.xml"/><Relationship Id="rId3" Type="http://schemas.openxmlformats.org/officeDocument/2006/relationships/hyperlink" Target="https://docs.google.com/document/d/1Ck5jcg0n98IrA_h80PC0HLnV5jQCwRzzXDETWyPS0jU/edit#heading=h.86dsr2f671af" TargetMode="External"/><Relationship Id="rId4" Type="http://schemas.openxmlformats.org/officeDocument/2006/relationships/hyperlink" Target="https://docs.google.com/document/d/1Ck5jcg0n98IrA_h80PC0HLnV5jQCwRzzXDETWyPS0jU/edit#heading=h.xci4p4vplb32" TargetMode="External"/><Relationship Id="rId9" Type="http://schemas.openxmlformats.org/officeDocument/2006/relationships/hyperlink" Target="https://docs.google.com/document/d/1Ck5jcg0n98IrA_h80PC0HLnV5jQCwRzzXDETWyPS0jU/edit#heading=h.agqrb9kckvn" TargetMode="External"/><Relationship Id="rId15" Type="http://schemas.openxmlformats.org/officeDocument/2006/relationships/hyperlink" Target="https://docs.google.com/document/d/1KkMcf26sLXQ2j2-mDCm2evFZe-DhlK5K_UNznjHw1-s/edit#heading=h.sfrjke14qfwp" TargetMode="External"/><Relationship Id="rId14" Type="http://schemas.openxmlformats.org/officeDocument/2006/relationships/hyperlink" Target="https://docs.google.com/document/d/1KkMcf26sLXQ2j2-mDCm2evFZe-DhlK5K_UNznjHw1-s/edit#heading=h.ak54smk3lmxk" TargetMode="External"/><Relationship Id="rId16" Type="http://schemas.openxmlformats.org/officeDocument/2006/relationships/hyperlink" Target="https://docs.google.com/document/d/1KkMcf26sLXQ2j2-mDCm2evFZe-DhlK5K_UNznjHw1-s/edit#heading=h.ak54smk3lmxk" TargetMode="External"/><Relationship Id="rId5" Type="http://schemas.openxmlformats.org/officeDocument/2006/relationships/hyperlink" Target="https://docs.google.com/document/d/1Ck5jcg0n98IrA_h80PC0HLnV5jQCwRzzXDETWyPS0jU/edit#heading=h.xci4p4vplb32" TargetMode="External"/><Relationship Id="rId6" Type="http://schemas.openxmlformats.org/officeDocument/2006/relationships/hyperlink" Target="https://docs.google.com/document/d/1Ck5jcg0n98IrA_h80PC0HLnV5jQCwRzzXDETWyPS0jU/edit#heading=h.g16met4aik1" TargetMode="External"/><Relationship Id="rId7" Type="http://schemas.openxmlformats.org/officeDocument/2006/relationships/hyperlink" Target="https://docs.google.com/document/d/1Ck5jcg0n98IrA_h80PC0HLnV5jQCwRzzXDETWyPS0jU/edit#heading=h.emsdi3zph9j" TargetMode="External"/><Relationship Id="rId8" Type="http://schemas.openxmlformats.org/officeDocument/2006/relationships/hyperlink" Target="https://docs.google.com/document/d/1Ck5jcg0n98IrA_h80PC0HLnV5jQCwRzzXDETWyPS0jU/edit#heading=h.3w4bji35q2p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nl.zoom.us/j/93665618377" TargetMode="External"/><Relationship Id="rId4" Type="http://schemas.openxmlformats.org/officeDocument/2006/relationships/hyperlink" Target="https://nl.zoom.us/j/93665618377"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0.xml"/><Relationship Id="rId3"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21.xml"/><Relationship Id="rId3" Type="http://schemas.openxmlformats.org/officeDocument/2006/relationships/hyperlink" Target="https://docs.google.com/document/d/1f6y1Lc-9Wbo242w4fYrud110dR9BBbdcM88ix-rKRj4/edit#heading=h.mlzeqacg786y" TargetMode="External"/><Relationship Id="rId4" Type="http://schemas.openxmlformats.org/officeDocument/2006/relationships/hyperlink" Target="https://blog.zoom.us/wordpress/2016/09/20/3-ways-to-use-polls-in-meetings/" TargetMode="External"/><Relationship Id="rId5" Type="http://schemas.openxmlformats.org/officeDocument/2006/relationships/hyperlink" Target="https://docs.google.com/document/d/1Ck5jcg0n98IrA_h80PC0HLnV5jQCwRzzXDETWyPS0jU/edit#heading=h.emsdi3zph9j"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 Id="rId3" Type="http://schemas.openxmlformats.org/officeDocument/2006/relationships/hyperlink" Target="https://docs.google.com/document/d/1y_DaI12m5ndSHyfYI4Uc_7W4RrRyeb9aA4aKvmBWcPo/edit?usp=sharing"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hyperlink" Target="https://elearnmag.acm.org/archive.cfm?aid=3274756"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hyperlink" Target="https://docs.google.com/forms/d/e/1FAIpQLSfgWXPKRL39o_KDdKhSr-p560_TXFxap1v_HuAr7d3DmSY7TQ/viewform"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hyperlink" Target="https://docs.google.com/spreadsheets/d/1KSzccQ_zZc_SzH5RB9RMiSYUyvuaEkcUWURqP2lgwkQ/edit#gid=1375337810"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hyperlink" Target="https://www.nl.edu/course_schedule/" TargetMode="External"/><Relationship Id="rId4" Type="http://schemas.openxmlformats.org/officeDocument/2006/relationships/hyperlink" Target="https://www.nl.edu/course_schedule/"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1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hyperlink" Target="https://live-support.nl.edu/" TargetMode="External"/><Relationship Id="rId4" Type="http://schemas.openxmlformats.org/officeDocument/2006/relationships/hyperlink" Target="https://support.zoom.us/hc/en-us" TargetMode="External"/><Relationship Id="rId5" Type="http://schemas.openxmlformats.org/officeDocument/2006/relationships/hyperlink" Target="https://docs.google.com/document/d/1f6y1Lc-9Wbo242w4fYrud110dR9BBbdcM88ix-rKRj4/edit?usp=sharing" TargetMode="External"/><Relationship Id="rId6" Type="http://schemas.openxmlformats.org/officeDocument/2006/relationships/hyperlink" Target="https://nl.edu/continue/" TargetMode="External"/><Relationship Id="rId7" Type="http://schemas.openxmlformats.org/officeDocument/2006/relationships/hyperlink" Target="https://www.nl.edu/lms/facultyresources/teachingremotely/" TargetMode="External"/></Relationships>
</file>

<file path=ppt/slides/_rels/slide34.xml.rels><?xml version="1.0" encoding="UTF-8" standalone="yes"?><Relationships xmlns="http://schemas.openxmlformats.org/package/2006/relationships"><Relationship Id="rId10" Type="http://schemas.openxmlformats.org/officeDocument/2006/relationships/hyperlink" Target="https://nl.hosted.panopto.com/Panopto/Pages/Viewer.aspx?id=85916488-090d-48f1-8e03-ab8001418087" TargetMode="External"/><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hyperlink" Target="https://docs.google.com/presentation/d/1jAGfVKqE3oED2PG_L7pfssiEK5aJhc2RhMMSmTQfP_w/edit?usp=sharing" TargetMode="External"/><Relationship Id="rId4" Type="http://schemas.openxmlformats.org/officeDocument/2006/relationships/hyperlink" Target="https://nl.hosted.panopto.com/Panopto/Pages/Viewer.aspx?id=0101c8ac-e0bf-435c-80df-adc201314d5a" TargetMode="External"/><Relationship Id="rId9" Type="http://schemas.openxmlformats.org/officeDocument/2006/relationships/hyperlink" Target="https://nl.hosted.panopto.com/Panopto/Pages/Viewer.aspx?id=5fb7e6d1-7e69-4139-92ac-ac3e00e0b179" TargetMode="External"/><Relationship Id="rId5" Type="http://schemas.openxmlformats.org/officeDocument/2006/relationships/hyperlink" Target="https://docs.google.com/presentation/d/1U6vI5DY0-KY7QIIZujo1G7eayrJWWJvu5ic4vKN20qk/edit?usp=sharing" TargetMode="External"/><Relationship Id="rId6" Type="http://schemas.openxmlformats.org/officeDocument/2006/relationships/hyperlink" Target="https://www.nl.edu/lms/facultyresources/onlineteachingresources/" TargetMode="External"/><Relationship Id="rId7" Type="http://schemas.openxmlformats.org/officeDocument/2006/relationships/hyperlink" Target="https://nl.hosted.panopto.com/Panopto/Pages/Viewer.aspx?id=c64dc4d0-b1b5-4774-9502-ab910178f8a9" TargetMode="External"/><Relationship Id="rId8" Type="http://schemas.openxmlformats.org/officeDocument/2006/relationships/hyperlink" Target="https://nl.hosted.panopto.com/Panopto/Pages/Viewer.aspx?id=eaca512b-fe4c-431f-a472-ac3e00e0e268"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5.xml"/><Relationship Id="rId3" Type="http://schemas.openxmlformats.org/officeDocument/2006/relationships/hyperlink" Target="https://oit.nl.edu/rich_content/LMS/WhatNew/ZoomSteps.html" TargetMode="External"/><Relationship Id="rId4" Type="http://schemas.openxmlformats.org/officeDocument/2006/relationships/image" Target="../media/image1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6.xml"/><Relationship Id="rId3" Type="http://schemas.openxmlformats.org/officeDocument/2006/relationships/image" Target="../media/image1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9.xml"/><Relationship Id="rId3"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0.xml"/><Relationship Id="rId3" Type="http://schemas.openxmlformats.org/officeDocument/2006/relationships/image" Target="../media/image2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1.xml"/><Relationship Id="rId3" Type="http://schemas.openxmlformats.org/officeDocument/2006/relationships/hyperlink" Target="https://nl.edu/return/remote-learning/" TargetMode="External"/><Relationship Id="rId4" Type="http://schemas.openxmlformats.org/officeDocument/2006/relationships/hyperlink" Target="https://live-support.nl.edu/concierge/"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2.xml"/><Relationship Id="rId3" Type="http://schemas.openxmlformats.org/officeDocument/2006/relationships/hyperlink" Target="https://nl.edu/return/remote-learning/" TargetMode="External"/><Relationship Id="rId4" Type="http://schemas.openxmlformats.org/officeDocument/2006/relationships/hyperlink" Target="mailto:jcaldwell7@nl.edu" TargetMode="External"/><Relationship Id="rId5" Type="http://schemas.openxmlformats.org/officeDocument/2006/relationships/hyperlink" Target="mailto:jcaldwell7@nl.edu" TargetMode="External"/><Relationship Id="rId6" Type="http://schemas.openxmlformats.org/officeDocument/2006/relationships/hyperlink" Target="https://www.nl.edu/studentservices/studentexperience/studentwellness/" TargetMode="External"/><Relationship Id="rId7" Type="http://schemas.openxmlformats.org/officeDocument/2006/relationships/hyperlink" Target="https://www.nl.edu/continue/continuethriving/"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hyperlink" Target="https://www.everylearnereverywhere.org/resources/" TargetMode="External"/><Relationship Id="rId4" Type="http://schemas.openxmlformats.org/officeDocument/2006/relationships/hyperlink" Target="https://www.everylearnereverywhere.org/resources/" TargetMode="External"/><Relationship Id="rId5" Type="http://schemas.openxmlformats.org/officeDocument/2006/relationships/hyperlink" Target="https://elearnmag.acm.org/archive.cfm?aid=3274756"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https://docs.google.com/presentation/d/1YwouXHn3BfOsxNuJecnb1IqIPXVOfVk1rcX5fwBnr0A/edit?usp=sharing" TargetMode="External"/><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s://wall.sli.do/event/sgpfnaPWXjnCjXtpnU4bHG?section=3d2047b1-053a-4554-b253-e6e8c40d72e8" TargetMode="Externa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55"/>
          <p:cNvSpPr txBox="1"/>
          <p:nvPr>
            <p:ph type="ctrTitle"/>
          </p:nvPr>
        </p:nvSpPr>
        <p:spPr>
          <a:xfrm>
            <a:off x="358227" y="933825"/>
            <a:ext cx="6960600" cy="2387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200"/>
              <a:buFont typeface="Arial Black"/>
              <a:buNone/>
            </a:pPr>
            <a:r>
              <a:rPr b="0" lang="en-US"/>
              <a:t>Remote Instructor Orientation</a:t>
            </a:r>
            <a:endParaRPr b="0"/>
          </a:p>
          <a:p>
            <a:pPr indent="0" lvl="0" marL="0" rtl="0" algn="l">
              <a:lnSpc>
                <a:spcPct val="90000"/>
              </a:lnSpc>
              <a:spcBef>
                <a:spcPts val="0"/>
              </a:spcBef>
              <a:spcAft>
                <a:spcPts val="0"/>
              </a:spcAft>
              <a:buClr>
                <a:schemeClr val="lt1"/>
              </a:buClr>
              <a:buSzPts val="3200"/>
              <a:buFont typeface="Arial Black"/>
              <a:buNone/>
            </a:pPr>
            <a:r>
              <a:rPr b="0" lang="en-US"/>
              <a:t>Winter 2022</a:t>
            </a:r>
            <a:endParaRPr b="0"/>
          </a:p>
        </p:txBody>
      </p:sp>
      <p:sp>
        <p:nvSpPr>
          <p:cNvPr id="277" name="Google Shape;277;p55"/>
          <p:cNvSpPr txBox="1"/>
          <p:nvPr>
            <p:ph idx="1" type="subTitle"/>
          </p:nvPr>
        </p:nvSpPr>
        <p:spPr>
          <a:xfrm>
            <a:off x="358226" y="2831900"/>
            <a:ext cx="5942700" cy="1655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None/>
            </a:pPr>
            <a:r>
              <a:rPr lang="en-US"/>
              <a:t>January</a:t>
            </a:r>
            <a:r>
              <a:rPr lang="en-US"/>
              <a:t> 11, 2022</a:t>
            </a:r>
            <a:endParaRPr/>
          </a:p>
          <a:p>
            <a:pPr indent="0" lvl="0" marL="0" rtl="0" algn="l">
              <a:lnSpc>
                <a:spcPct val="90000"/>
              </a:lnSpc>
              <a:spcBef>
                <a:spcPts val="0"/>
              </a:spcBef>
              <a:spcAft>
                <a:spcPts val="0"/>
              </a:spcAft>
              <a:buClr>
                <a:schemeClr val="lt1"/>
              </a:buClr>
              <a:buSzPts val="2400"/>
              <a:buNone/>
            </a:pPr>
            <a:r>
              <a:t/>
            </a:r>
            <a:endParaRPr/>
          </a:p>
          <a:p>
            <a:pPr indent="0" lvl="0" marL="0" rtl="0" algn="l">
              <a:lnSpc>
                <a:spcPct val="90000"/>
              </a:lnSpc>
              <a:spcBef>
                <a:spcPts val="0"/>
              </a:spcBef>
              <a:spcAft>
                <a:spcPts val="0"/>
              </a:spcAft>
              <a:buClr>
                <a:schemeClr val="lt1"/>
              </a:buClr>
              <a:buSzPts val="2400"/>
              <a:buNone/>
            </a:pPr>
            <a:r>
              <a:rPr lang="en-US"/>
              <a:t>Margeaux Temeltaş</a:t>
            </a:r>
            <a:endParaRPr/>
          </a:p>
          <a:p>
            <a:pPr indent="0" lvl="0" marL="0" rtl="0" algn="l">
              <a:lnSpc>
                <a:spcPct val="90000"/>
              </a:lnSpc>
              <a:spcBef>
                <a:spcPts val="0"/>
              </a:spcBef>
              <a:spcAft>
                <a:spcPts val="0"/>
              </a:spcAft>
              <a:buClr>
                <a:schemeClr val="lt1"/>
              </a:buClr>
              <a:buSzPts val="2400"/>
              <a:buNone/>
            </a:pPr>
            <a:r>
              <a:rPr lang="en-US" sz="1900"/>
              <a:t>Associate Director of Remote and Online Academics</a:t>
            </a:r>
            <a:endParaRPr sz="1900"/>
          </a:p>
          <a:p>
            <a:pPr indent="0" lvl="0" marL="0" rtl="0" algn="l">
              <a:lnSpc>
                <a:spcPct val="90000"/>
              </a:lnSpc>
              <a:spcBef>
                <a:spcPts val="0"/>
              </a:spcBef>
              <a:spcAft>
                <a:spcPts val="0"/>
              </a:spcAft>
              <a:buClr>
                <a:schemeClr val="lt1"/>
              </a:buClr>
              <a:buSzPts val="2400"/>
              <a:buNone/>
            </a:pPr>
            <a:r>
              <a:rPr lang="en-US" sz="1900"/>
              <a:t>Undergraduate College (UGC)</a:t>
            </a:r>
            <a:endParaRPr sz="19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64"/>
          <p:cNvSpPr txBox="1"/>
          <p:nvPr>
            <p:ph type="title"/>
          </p:nvPr>
        </p:nvSpPr>
        <p:spPr>
          <a:xfrm>
            <a:off x="354000" y="1441867"/>
            <a:ext cx="5393700" cy="22803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US"/>
              <a:t>BREAKOUT ROOMS</a:t>
            </a:r>
            <a:r>
              <a:rPr lang="en-US"/>
              <a:t>:</a:t>
            </a:r>
            <a:endParaRPr/>
          </a:p>
          <a:p>
            <a:pPr indent="0" lvl="0" marL="0" rtl="0" algn="ctr">
              <a:spcBef>
                <a:spcPts val="0"/>
              </a:spcBef>
              <a:spcAft>
                <a:spcPts val="0"/>
              </a:spcAft>
              <a:buNone/>
            </a:pPr>
            <a:r>
              <a:rPr lang="en-US"/>
              <a:t>Journal Share</a:t>
            </a:r>
            <a:endParaRPr/>
          </a:p>
        </p:txBody>
      </p:sp>
      <p:sp>
        <p:nvSpPr>
          <p:cNvPr id="342" name="Google Shape;342;p64"/>
          <p:cNvSpPr txBox="1"/>
          <p:nvPr>
            <p:ph idx="2" type="body"/>
          </p:nvPr>
        </p:nvSpPr>
        <p:spPr>
          <a:xfrm>
            <a:off x="6586000" y="965600"/>
            <a:ext cx="5115900" cy="4926900"/>
          </a:xfrm>
          <a:prstGeom prst="rect">
            <a:avLst/>
          </a:prstGeom>
        </p:spPr>
        <p:txBody>
          <a:bodyPr anchorCtr="0" anchor="ctr" bIns="121900" lIns="121900" spcFirstLastPara="1" rIns="121900" wrap="square" tIns="121900">
            <a:noAutofit/>
          </a:bodyPr>
          <a:lstStyle/>
          <a:p>
            <a:pPr indent="0" lvl="0" marL="0" rtl="0" algn="l">
              <a:lnSpc>
                <a:spcPct val="100000"/>
              </a:lnSpc>
              <a:spcBef>
                <a:spcPts val="0"/>
              </a:spcBef>
              <a:spcAft>
                <a:spcPts val="0"/>
              </a:spcAft>
              <a:buNone/>
            </a:pPr>
            <a:r>
              <a:rPr lang="en-US" sz="2900">
                <a:latin typeface="Arial"/>
                <a:ea typeface="Arial"/>
                <a:cs typeface="Arial"/>
                <a:sym typeface="Arial"/>
              </a:rPr>
              <a:t>Describe a really positive teaching experience from the past 1-2 years. </a:t>
            </a:r>
            <a:endParaRPr sz="2900">
              <a:latin typeface="Arial"/>
              <a:ea typeface="Arial"/>
              <a:cs typeface="Arial"/>
              <a:sym typeface="Arial"/>
            </a:endParaRPr>
          </a:p>
          <a:p>
            <a:pPr indent="0" lvl="0" marL="0" rtl="0" algn="l">
              <a:lnSpc>
                <a:spcPct val="100000"/>
              </a:lnSpc>
              <a:spcBef>
                <a:spcPts val="0"/>
              </a:spcBef>
              <a:spcAft>
                <a:spcPts val="0"/>
              </a:spcAft>
              <a:buNone/>
            </a:pPr>
            <a:r>
              <a:t/>
            </a:r>
            <a:endParaRPr sz="2900">
              <a:latin typeface="Arial"/>
              <a:ea typeface="Arial"/>
              <a:cs typeface="Arial"/>
              <a:sym typeface="Arial"/>
            </a:endParaRPr>
          </a:p>
          <a:p>
            <a:pPr indent="0" lvl="0" marL="0" rtl="0" algn="l">
              <a:lnSpc>
                <a:spcPct val="100000"/>
              </a:lnSpc>
              <a:spcBef>
                <a:spcPts val="0"/>
              </a:spcBef>
              <a:spcAft>
                <a:spcPts val="0"/>
              </a:spcAft>
              <a:buNone/>
            </a:pPr>
            <a:r>
              <a:rPr lang="en-US" sz="2900">
                <a:latin typeface="Arial"/>
                <a:ea typeface="Arial"/>
                <a:cs typeface="Arial"/>
                <a:sym typeface="Arial"/>
              </a:rPr>
              <a:t>What made it special?</a:t>
            </a:r>
            <a:endParaRPr sz="2900">
              <a:latin typeface="Arial"/>
              <a:ea typeface="Arial"/>
              <a:cs typeface="Arial"/>
              <a:sym typeface="Arial"/>
            </a:endParaRPr>
          </a:p>
          <a:p>
            <a:pPr indent="0" lvl="0" marL="0" rtl="0" algn="l">
              <a:lnSpc>
                <a:spcPct val="100000"/>
              </a:lnSpc>
              <a:spcBef>
                <a:spcPts val="0"/>
              </a:spcBef>
              <a:spcAft>
                <a:spcPts val="0"/>
              </a:spcAft>
              <a:buNone/>
            </a:pPr>
            <a:r>
              <a:t/>
            </a:r>
            <a:endParaRPr sz="2900">
              <a:latin typeface="Arial"/>
              <a:ea typeface="Arial"/>
              <a:cs typeface="Arial"/>
              <a:sym typeface="Arial"/>
            </a:endParaRPr>
          </a:p>
          <a:p>
            <a:pPr indent="0" lvl="0" marL="0" rtl="0" algn="l">
              <a:lnSpc>
                <a:spcPct val="100000"/>
              </a:lnSpc>
              <a:spcBef>
                <a:spcPts val="0"/>
              </a:spcBef>
              <a:spcAft>
                <a:spcPts val="0"/>
              </a:spcAft>
              <a:buNone/>
            </a:pPr>
            <a:r>
              <a:rPr lang="en-US" sz="2900">
                <a:latin typeface="Arial"/>
                <a:ea typeface="Arial"/>
                <a:cs typeface="Arial"/>
                <a:sym typeface="Arial"/>
              </a:rPr>
              <a:t>How might you plan with intention, in the upcoming term, to enable such moments again?</a:t>
            </a:r>
            <a:endParaRPr sz="2900">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65"/>
          <p:cNvSpPr txBox="1"/>
          <p:nvPr>
            <p:ph type="title"/>
          </p:nvPr>
        </p:nvSpPr>
        <p:spPr>
          <a:xfrm>
            <a:off x="1053548" y="237531"/>
            <a:ext cx="10836000" cy="655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We are all Human</a:t>
            </a:r>
            <a:endParaRPr/>
          </a:p>
        </p:txBody>
      </p:sp>
      <p:sp>
        <p:nvSpPr>
          <p:cNvPr id="349" name="Google Shape;349;p65"/>
          <p:cNvSpPr txBox="1"/>
          <p:nvPr>
            <p:ph idx="1" type="body"/>
          </p:nvPr>
        </p:nvSpPr>
        <p:spPr>
          <a:xfrm>
            <a:off x="1053548" y="1020726"/>
            <a:ext cx="10836000" cy="5156100"/>
          </a:xfrm>
          <a:prstGeom prst="rect">
            <a:avLst/>
          </a:prstGeom>
        </p:spPr>
        <p:txBody>
          <a:bodyPr anchorCtr="0" anchor="t" bIns="45700" lIns="91425" spcFirstLastPara="1" rIns="91425" wrap="square" tIns="45700">
            <a:normAutofit fontScale="70000" lnSpcReduction="10000"/>
          </a:bodyPr>
          <a:lstStyle/>
          <a:p>
            <a:pPr indent="0" lvl="0" marL="0" rtl="0" algn="l">
              <a:lnSpc>
                <a:spcPct val="115000"/>
              </a:lnSpc>
              <a:spcBef>
                <a:spcPts val="1000"/>
              </a:spcBef>
              <a:spcAft>
                <a:spcPts val="0"/>
              </a:spcAft>
              <a:buNone/>
            </a:pPr>
            <a:r>
              <a:rPr lang="en-US"/>
              <a:t>Compassionate self-reflection on your own experiences, teaching/working online and living during this pandemic, may help you shape a better virtual learning </a:t>
            </a:r>
            <a:r>
              <a:rPr lang="en-US"/>
              <a:t>experience</a:t>
            </a:r>
            <a:r>
              <a:rPr lang="en-US"/>
              <a:t> for your students. </a:t>
            </a:r>
            <a:endParaRPr/>
          </a:p>
          <a:p>
            <a:pPr indent="0" lvl="0" marL="0" rtl="0" algn="l">
              <a:lnSpc>
                <a:spcPct val="115000"/>
              </a:lnSpc>
              <a:spcBef>
                <a:spcPts val="1000"/>
              </a:spcBef>
              <a:spcAft>
                <a:spcPts val="0"/>
              </a:spcAft>
              <a:buNone/>
            </a:pPr>
            <a:r>
              <a:rPr lang="en-US"/>
              <a:t>For example, think of how YOU feel after 2 or 3 hours of zoom meetings with no physical break to move your body or meet </a:t>
            </a:r>
            <a:r>
              <a:rPr lang="en-US"/>
              <a:t>your </a:t>
            </a:r>
            <a:r>
              <a:rPr lang="en-US"/>
              <a:t>needs. Your students may be regularly attending 6 hours of zoom class in a single day! Consider this when designing your 2-3 hour </a:t>
            </a:r>
            <a:r>
              <a:rPr lang="en-US"/>
              <a:t>synchronous</a:t>
            </a:r>
            <a:r>
              <a:rPr lang="en-US"/>
              <a:t> zoom session. </a:t>
            </a:r>
            <a:endParaRPr/>
          </a:p>
          <a:p>
            <a:pPr indent="0" lvl="0" marL="0" rtl="0" algn="l">
              <a:lnSpc>
                <a:spcPct val="115000"/>
              </a:lnSpc>
              <a:spcBef>
                <a:spcPts val="1000"/>
              </a:spcBef>
              <a:spcAft>
                <a:spcPts val="0"/>
              </a:spcAft>
              <a:buNone/>
            </a:pPr>
            <a:r>
              <a:rPr lang="en-US"/>
              <a:t>Schedule breaks and stick to them. </a:t>
            </a:r>
            <a:r>
              <a:rPr b="1" lang="en-US"/>
              <a:t>Build in a scheduled physical break every 60 minutes if possible, 90 minutes at most.</a:t>
            </a:r>
            <a:endParaRPr b="1"/>
          </a:p>
          <a:p>
            <a:pPr indent="0" lvl="0" marL="0" rtl="0" algn="l">
              <a:lnSpc>
                <a:spcPct val="115000"/>
              </a:lnSpc>
              <a:spcBef>
                <a:spcPts val="1000"/>
              </a:spcBef>
              <a:spcAft>
                <a:spcPts val="0"/>
              </a:spcAft>
              <a:buNone/>
            </a:pPr>
            <a:r>
              <a:t/>
            </a:r>
            <a:endParaRPr/>
          </a:p>
          <a:p>
            <a:pPr indent="0" lvl="0" marL="0" rtl="0" algn="l">
              <a:lnSpc>
                <a:spcPct val="115000"/>
              </a:lnSpc>
              <a:spcBef>
                <a:spcPts val="1000"/>
              </a:spcBef>
              <a:spcAft>
                <a:spcPts val="0"/>
              </a:spcAft>
              <a:buNone/>
            </a:pPr>
            <a:r>
              <a:rPr lang="en-US"/>
              <a:t>We are all human.</a:t>
            </a:r>
            <a:endParaRPr/>
          </a:p>
          <a:p>
            <a:pPr indent="0" lvl="0" marL="0" rtl="0" algn="l">
              <a:lnSpc>
                <a:spcPct val="115000"/>
              </a:lnSpc>
              <a:spcBef>
                <a:spcPts val="1000"/>
              </a:spcBef>
              <a:spcAft>
                <a:spcPts val="0"/>
              </a:spcAft>
              <a:buNone/>
            </a:pPr>
            <a:r>
              <a:t/>
            </a:r>
            <a:endParaRPr/>
          </a:p>
          <a:p>
            <a:pPr indent="0" lvl="0" marL="0" rtl="0" algn="l">
              <a:lnSpc>
                <a:spcPct val="115000"/>
              </a:lnSpc>
              <a:spcBef>
                <a:spcPts val="1000"/>
              </a:spcBef>
              <a:spcAft>
                <a:spcPts val="0"/>
              </a:spcAft>
              <a:buNone/>
            </a:pPr>
            <a:r>
              <a:rPr lang="en-US"/>
              <a:t>We are all tired.</a:t>
            </a:r>
            <a:endParaRPr/>
          </a:p>
          <a:p>
            <a:pPr indent="0" lvl="0" marL="0" rtl="0" algn="l">
              <a:spcBef>
                <a:spcPts val="100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66"/>
          <p:cNvSpPr txBox="1"/>
          <p:nvPr>
            <p:ph type="title"/>
          </p:nvPr>
        </p:nvSpPr>
        <p:spPr>
          <a:xfrm>
            <a:off x="1053548" y="237531"/>
            <a:ext cx="10836000" cy="655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b="1" lang="en-US"/>
              <a:t>Best Practices for the Synchronous Zoom Session:</a:t>
            </a:r>
            <a:endParaRPr b="1"/>
          </a:p>
        </p:txBody>
      </p:sp>
      <p:sp>
        <p:nvSpPr>
          <p:cNvPr id="356" name="Google Shape;356;p66"/>
          <p:cNvSpPr txBox="1"/>
          <p:nvPr>
            <p:ph idx="1" type="body"/>
          </p:nvPr>
        </p:nvSpPr>
        <p:spPr>
          <a:xfrm>
            <a:off x="1053548" y="1020726"/>
            <a:ext cx="10836000" cy="51561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b="1" i="1" lang="en-US">
                <a:solidFill>
                  <a:srgbClr val="0061AF"/>
                </a:solidFill>
              </a:rPr>
              <a:t>Schedule health breaks during class and keep to them. </a:t>
            </a:r>
            <a:endParaRPr b="1" i="1">
              <a:solidFill>
                <a:srgbClr val="0061AF"/>
              </a:solidFill>
            </a:endParaRPr>
          </a:p>
          <a:p>
            <a:pPr indent="-387350" lvl="0" marL="457200" rtl="0" algn="l">
              <a:lnSpc>
                <a:spcPct val="100000"/>
              </a:lnSpc>
              <a:spcBef>
                <a:spcPts val="1000"/>
              </a:spcBef>
              <a:spcAft>
                <a:spcPts val="0"/>
              </a:spcAft>
              <a:buSzPts val="2500"/>
              <a:buChar char="•"/>
            </a:pPr>
            <a:r>
              <a:rPr lang="en-US" sz="2500"/>
              <a:t>Be intentional about remembering to give 1-2 breaks every session. Schedule them into your lesson agenda and set alarms if needed. </a:t>
            </a:r>
            <a:endParaRPr sz="2500"/>
          </a:p>
          <a:p>
            <a:pPr indent="-387350" lvl="0" marL="457200" rtl="0" algn="l">
              <a:lnSpc>
                <a:spcPct val="100000"/>
              </a:lnSpc>
              <a:spcBef>
                <a:spcPts val="1000"/>
              </a:spcBef>
              <a:spcAft>
                <a:spcPts val="0"/>
              </a:spcAft>
              <a:buSzPts val="2500"/>
              <a:buChar char="•"/>
            </a:pPr>
            <a:r>
              <a:rPr lang="en-US" sz="2500"/>
              <a:t>Offer healthful suggestions for students about what to do during the breaks (a simple stretch routine, for example, or a guided meditation). </a:t>
            </a:r>
            <a:endParaRPr sz="2500"/>
          </a:p>
          <a:p>
            <a:pPr indent="-387350" lvl="0" marL="457200" rtl="0" algn="l">
              <a:lnSpc>
                <a:spcPct val="100000"/>
              </a:lnSpc>
              <a:spcBef>
                <a:spcPts val="1000"/>
              </a:spcBef>
              <a:spcAft>
                <a:spcPts val="0"/>
              </a:spcAft>
              <a:buSzPts val="2500"/>
              <a:buChar char="•"/>
            </a:pPr>
            <a:r>
              <a:rPr lang="en-US" sz="2500"/>
              <a:t>Remind students (and yourself) to give your eyes breaks by getting up from the screen and looking at objects in the room.</a:t>
            </a:r>
            <a:endParaRPr sz="2500"/>
          </a:p>
          <a:p>
            <a:pPr indent="-387350" lvl="0" marL="457200" rtl="0" algn="l">
              <a:lnSpc>
                <a:spcPct val="100000"/>
              </a:lnSpc>
              <a:spcBef>
                <a:spcPts val="1000"/>
              </a:spcBef>
              <a:spcAft>
                <a:spcPts val="0"/>
              </a:spcAft>
              <a:buSzPts val="2500"/>
              <a:buChar char="•"/>
            </a:pPr>
            <a:r>
              <a:rPr lang="en-US" sz="2500"/>
              <a:t>Take care of your own needs too! </a:t>
            </a:r>
            <a:endParaRPr sz="2500"/>
          </a:p>
          <a:p>
            <a:pPr indent="-387350" lvl="0" marL="457200" rtl="0" algn="l">
              <a:lnSpc>
                <a:spcPct val="100000"/>
              </a:lnSpc>
              <a:spcBef>
                <a:spcPts val="1000"/>
              </a:spcBef>
              <a:spcAft>
                <a:spcPts val="0"/>
              </a:spcAft>
              <a:buSzPts val="2500"/>
              <a:buChar char="•"/>
            </a:pPr>
            <a:r>
              <a:rPr b="1" lang="en-US" sz="2500"/>
              <a:t>Don’t go more than 90 minutes (60 is better) </a:t>
            </a:r>
            <a:endParaRPr b="1" sz="2500"/>
          </a:p>
          <a:p>
            <a:pPr indent="0" lvl="0" marL="457200" rtl="0" algn="l">
              <a:lnSpc>
                <a:spcPct val="100000"/>
              </a:lnSpc>
              <a:spcBef>
                <a:spcPts val="1000"/>
              </a:spcBef>
              <a:spcAft>
                <a:spcPts val="0"/>
              </a:spcAft>
              <a:buNone/>
            </a:pPr>
            <a:r>
              <a:rPr b="1" lang="en-US" sz="2500"/>
              <a:t>without building in some steps or </a:t>
            </a:r>
            <a:endParaRPr b="1" sz="2500"/>
          </a:p>
          <a:p>
            <a:pPr indent="0" lvl="0" marL="457200" rtl="0" algn="l">
              <a:lnSpc>
                <a:spcPct val="100000"/>
              </a:lnSpc>
              <a:spcBef>
                <a:spcPts val="1000"/>
              </a:spcBef>
              <a:spcAft>
                <a:spcPts val="1000"/>
              </a:spcAft>
              <a:buNone/>
            </a:pPr>
            <a:r>
              <a:rPr b="1" lang="en-US" sz="2500"/>
              <a:t>other physical movement.</a:t>
            </a:r>
            <a:endParaRPr b="1" sz="2500"/>
          </a:p>
        </p:txBody>
      </p:sp>
      <p:pic>
        <p:nvPicPr>
          <p:cNvPr id="357" name="Google Shape;357;p66"/>
          <p:cNvPicPr preferRelativeResize="0"/>
          <p:nvPr/>
        </p:nvPicPr>
        <p:blipFill>
          <a:blip r:embed="rId3">
            <a:alphaModFix/>
          </a:blip>
          <a:stretch>
            <a:fillRect/>
          </a:stretch>
        </p:blipFill>
        <p:spPr>
          <a:xfrm>
            <a:off x="8734250" y="4273300"/>
            <a:ext cx="2538026" cy="190352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67"/>
          <p:cNvSpPr txBox="1"/>
          <p:nvPr>
            <p:ph type="title"/>
          </p:nvPr>
        </p:nvSpPr>
        <p:spPr>
          <a:xfrm>
            <a:off x="1053548" y="237531"/>
            <a:ext cx="10836000" cy="655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Humanize Your Course</a:t>
            </a:r>
            <a:endParaRPr/>
          </a:p>
        </p:txBody>
      </p:sp>
      <p:sp>
        <p:nvSpPr>
          <p:cNvPr id="364" name="Google Shape;364;p67"/>
          <p:cNvSpPr txBox="1"/>
          <p:nvPr>
            <p:ph idx="1" type="body"/>
          </p:nvPr>
        </p:nvSpPr>
        <p:spPr>
          <a:xfrm>
            <a:off x="1053548" y="1020726"/>
            <a:ext cx="10836000" cy="5156100"/>
          </a:xfrm>
          <a:prstGeom prst="rect">
            <a:avLst/>
          </a:prstGeom>
        </p:spPr>
        <p:txBody>
          <a:bodyPr anchorCtr="0" anchor="t" bIns="45700" lIns="91425" spcFirstLastPara="1" rIns="91425" wrap="square" tIns="45700">
            <a:normAutofit/>
          </a:bodyPr>
          <a:lstStyle/>
          <a:p>
            <a:pPr indent="-342900" lvl="0" marL="457200" rtl="0" algn="l">
              <a:spcBef>
                <a:spcPts val="1000"/>
              </a:spcBef>
              <a:spcAft>
                <a:spcPts val="0"/>
              </a:spcAft>
              <a:buSzPts val="1800"/>
              <a:buChar char="•"/>
            </a:pPr>
            <a:r>
              <a:rPr lang="en-US"/>
              <a:t>Build community intentionally, investing time and planning on developing instructor-student </a:t>
            </a:r>
            <a:r>
              <a:rPr i="1" lang="en-US"/>
              <a:t>and student-student </a:t>
            </a:r>
            <a:r>
              <a:rPr lang="en-US"/>
              <a:t>relationships.</a:t>
            </a:r>
            <a:endParaRPr/>
          </a:p>
          <a:p>
            <a:pPr indent="-342900" lvl="0" marL="457200" rtl="0" algn="l">
              <a:spcBef>
                <a:spcPts val="1000"/>
              </a:spcBef>
              <a:spcAft>
                <a:spcPts val="0"/>
              </a:spcAft>
              <a:buSzPts val="1800"/>
              <a:buChar char="•"/>
            </a:pPr>
            <a:r>
              <a:rPr lang="en-US"/>
              <a:t>Build connections between the course and students’ identities, lives, and goals. There are ways to do this in any discipline.</a:t>
            </a:r>
            <a:endParaRPr/>
          </a:p>
          <a:p>
            <a:pPr indent="-342900" lvl="0" marL="457200" rtl="0" algn="l">
              <a:spcBef>
                <a:spcPts val="1000"/>
              </a:spcBef>
              <a:spcAft>
                <a:spcPts val="0"/>
              </a:spcAft>
              <a:buSzPts val="1800"/>
              <a:buChar char="•"/>
            </a:pPr>
            <a:r>
              <a:rPr lang="en-US"/>
              <a:t>The most meaningful and effective learning happens when </a:t>
            </a:r>
            <a:r>
              <a:rPr lang="en-US"/>
              <a:t>all 3 </a:t>
            </a:r>
            <a:r>
              <a:rPr lang="en-US"/>
              <a:t>domains of learning are incorporated:</a:t>
            </a:r>
            <a:endParaRPr/>
          </a:p>
          <a:p>
            <a:pPr indent="-342900" lvl="1" marL="914400" rtl="0" algn="l">
              <a:spcBef>
                <a:spcPts val="1000"/>
              </a:spcBef>
              <a:spcAft>
                <a:spcPts val="0"/>
              </a:spcAft>
              <a:buSzPts val="1800"/>
              <a:buChar char="•"/>
            </a:pPr>
            <a:r>
              <a:rPr b="1" lang="en-US"/>
              <a:t>Cognitive</a:t>
            </a:r>
            <a:endParaRPr b="1"/>
          </a:p>
          <a:p>
            <a:pPr indent="-342900" lvl="1" marL="914400" rtl="0" algn="l">
              <a:spcBef>
                <a:spcPts val="1000"/>
              </a:spcBef>
              <a:spcAft>
                <a:spcPts val="0"/>
              </a:spcAft>
              <a:buSzPts val="1800"/>
              <a:buChar char="•"/>
            </a:pPr>
            <a:r>
              <a:rPr b="1" lang="en-US"/>
              <a:t>Emotional/Social</a:t>
            </a:r>
            <a:endParaRPr b="1"/>
          </a:p>
          <a:p>
            <a:pPr indent="-342900" lvl="1" marL="914400" rtl="0" algn="l">
              <a:spcBef>
                <a:spcPts val="1000"/>
              </a:spcBef>
              <a:spcAft>
                <a:spcPts val="1000"/>
              </a:spcAft>
              <a:buSzPts val="1800"/>
              <a:buChar char="•"/>
            </a:pPr>
            <a:r>
              <a:rPr b="1" lang="en-US"/>
              <a:t>Physical</a:t>
            </a:r>
            <a:endParaRPr b="1"/>
          </a:p>
        </p:txBody>
      </p:sp>
      <p:pic>
        <p:nvPicPr>
          <p:cNvPr id="365" name="Google Shape;365;p67"/>
          <p:cNvPicPr preferRelativeResize="0"/>
          <p:nvPr/>
        </p:nvPicPr>
        <p:blipFill>
          <a:blip r:embed="rId3">
            <a:alphaModFix/>
          </a:blip>
          <a:stretch>
            <a:fillRect/>
          </a:stretch>
        </p:blipFill>
        <p:spPr>
          <a:xfrm>
            <a:off x="6857975" y="3775076"/>
            <a:ext cx="4071724" cy="271422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68"/>
          <p:cNvSpPr txBox="1"/>
          <p:nvPr>
            <p:ph type="title"/>
          </p:nvPr>
        </p:nvSpPr>
        <p:spPr>
          <a:xfrm>
            <a:off x="1053548" y="237531"/>
            <a:ext cx="10836000" cy="655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Humanize Your Course</a:t>
            </a:r>
            <a:endParaRPr/>
          </a:p>
        </p:txBody>
      </p:sp>
      <p:sp>
        <p:nvSpPr>
          <p:cNvPr id="372" name="Google Shape;372;p68"/>
          <p:cNvSpPr txBox="1"/>
          <p:nvPr>
            <p:ph idx="1" type="body"/>
          </p:nvPr>
        </p:nvSpPr>
        <p:spPr>
          <a:xfrm>
            <a:off x="1053548" y="1020726"/>
            <a:ext cx="10836000" cy="51561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t/>
            </a:r>
            <a:endParaRPr/>
          </a:p>
          <a:p>
            <a:pPr indent="0" lvl="0" marL="0" rtl="0" algn="l">
              <a:spcBef>
                <a:spcPts val="1000"/>
              </a:spcBef>
              <a:spcAft>
                <a:spcPts val="0"/>
              </a:spcAft>
              <a:buNone/>
            </a:pPr>
            <a:r>
              <a:rPr b="1" lang="en-US"/>
              <a:t>“Accessibility”</a:t>
            </a:r>
            <a:endParaRPr b="1" sz="2400"/>
          </a:p>
          <a:p>
            <a:pPr indent="0" lvl="0" marL="0" rtl="0" algn="l">
              <a:spcBef>
                <a:spcPts val="1000"/>
              </a:spcBef>
              <a:spcAft>
                <a:spcPts val="0"/>
              </a:spcAft>
              <a:buNone/>
            </a:pPr>
            <a:r>
              <a:rPr lang="en-US"/>
              <a:t>Making your course “accessible” is not only about accommodating disabilities and diverse cognitive or physical needs - it is also about thoughtfulness and flexibility regarding:</a:t>
            </a:r>
            <a:endParaRPr/>
          </a:p>
          <a:p>
            <a:pPr indent="-342900" lvl="1" marL="914400" rtl="0" algn="l">
              <a:spcBef>
                <a:spcPts val="500"/>
              </a:spcBef>
              <a:spcAft>
                <a:spcPts val="0"/>
              </a:spcAft>
              <a:buSzPts val="1800"/>
              <a:buChar char="•"/>
            </a:pPr>
            <a:r>
              <a:rPr lang="en-US"/>
              <a:t>Inequitable access to wifi, other technology, or a quiet workspace</a:t>
            </a:r>
            <a:endParaRPr/>
          </a:p>
          <a:p>
            <a:pPr indent="-342900" lvl="1" marL="914400" rtl="0" algn="l">
              <a:spcBef>
                <a:spcPts val="500"/>
              </a:spcBef>
              <a:spcAft>
                <a:spcPts val="0"/>
              </a:spcAft>
              <a:buSzPts val="1800"/>
              <a:buChar char="•"/>
            </a:pPr>
            <a:r>
              <a:rPr lang="en-US"/>
              <a:t>Accommodating working, parenting, sick, and otherwise human students with extensions on assignment deadlines when needed</a:t>
            </a:r>
            <a:endParaRPr/>
          </a:p>
          <a:p>
            <a:pPr indent="-342900" lvl="1" marL="914400" rtl="0" algn="l">
              <a:spcBef>
                <a:spcPts val="500"/>
              </a:spcBef>
              <a:spcAft>
                <a:spcPts val="0"/>
              </a:spcAft>
              <a:buSzPts val="1800"/>
              <a:buChar char="•"/>
            </a:pPr>
            <a:r>
              <a:rPr lang="en-US"/>
              <a:t>Zoom classroom policies and practices that do not exacerbate trauma, reinforce gender inequities, or otherwise interfere with learning</a:t>
            </a:r>
            <a:endParaRPr/>
          </a:p>
          <a:p>
            <a:pPr indent="0" lvl="0" marL="0" rtl="0" algn="l">
              <a:spcBef>
                <a:spcPts val="100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69"/>
          <p:cNvSpPr txBox="1"/>
          <p:nvPr>
            <p:ph type="title"/>
          </p:nvPr>
        </p:nvSpPr>
        <p:spPr>
          <a:xfrm>
            <a:off x="1053548" y="365125"/>
            <a:ext cx="108360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a:t>A word about cameras</a:t>
            </a:r>
            <a:endParaRPr/>
          </a:p>
        </p:txBody>
      </p:sp>
      <p:sp>
        <p:nvSpPr>
          <p:cNvPr id="379" name="Google Shape;379;p69"/>
          <p:cNvSpPr txBox="1"/>
          <p:nvPr>
            <p:ph idx="1" type="body"/>
          </p:nvPr>
        </p:nvSpPr>
        <p:spPr>
          <a:xfrm>
            <a:off x="1053550" y="1825625"/>
            <a:ext cx="4003500" cy="4351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a:t>Early on, many of us thought cameras were a sure way to ensure engagement. Now we know that requiring cameras on can do more harm than good. There are many other powerful engagement strategies. </a:t>
            </a:r>
            <a:r>
              <a:rPr lang="en-US" u="sng">
                <a:solidFill>
                  <a:schemeClr val="hlink"/>
                </a:solidFill>
                <a:hlinkClick r:id="rId3"/>
              </a:rPr>
              <a:t>Check out this article.</a:t>
            </a:r>
            <a:endParaRPr/>
          </a:p>
        </p:txBody>
      </p:sp>
      <p:pic>
        <p:nvPicPr>
          <p:cNvPr id="380" name="Google Shape;380;p69"/>
          <p:cNvPicPr preferRelativeResize="0"/>
          <p:nvPr/>
        </p:nvPicPr>
        <p:blipFill>
          <a:blip r:embed="rId4">
            <a:alphaModFix/>
          </a:blip>
          <a:stretch>
            <a:fillRect/>
          </a:stretch>
        </p:blipFill>
        <p:spPr>
          <a:xfrm>
            <a:off x="5217149" y="1570038"/>
            <a:ext cx="6087540" cy="486237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70"/>
          <p:cNvSpPr txBox="1"/>
          <p:nvPr>
            <p:ph type="title"/>
          </p:nvPr>
        </p:nvSpPr>
        <p:spPr>
          <a:xfrm>
            <a:off x="1053548" y="237531"/>
            <a:ext cx="10836000" cy="655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Zoom Cameras</a:t>
            </a:r>
            <a:endParaRPr/>
          </a:p>
        </p:txBody>
      </p:sp>
      <p:sp>
        <p:nvSpPr>
          <p:cNvPr id="387" name="Google Shape;387;p70"/>
          <p:cNvSpPr txBox="1"/>
          <p:nvPr>
            <p:ph idx="1" type="body"/>
          </p:nvPr>
        </p:nvSpPr>
        <p:spPr>
          <a:xfrm>
            <a:off x="1053548" y="1020726"/>
            <a:ext cx="10836000" cy="5156100"/>
          </a:xfrm>
          <a:prstGeom prst="rect">
            <a:avLst/>
          </a:prstGeom>
        </p:spPr>
        <p:txBody>
          <a:bodyPr anchorCtr="0" anchor="t" bIns="45700" lIns="91425" spcFirstLastPara="1" rIns="91425" wrap="square" tIns="45700">
            <a:normAutofit fontScale="92500" lnSpcReduction="20000"/>
          </a:bodyPr>
          <a:lstStyle/>
          <a:p>
            <a:pPr indent="-334327" lvl="0" marL="457200" rtl="0" algn="l">
              <a:lnSpc>
                <a:spcPct val="100000"/>
              </a:lnSpc>
              <a:spcBef>
                <a:spcPts val="1000"/>
              </a:spcBef>
              <a:spcAft>
                <a:spcPts val="0"/>
              </a:spcAft>
              <a:buSzPct val="64285"/>
              <a:buChar char="•"/>
            </a:pPr>
            <a:r>
              <a:rPr b="1" lang="en-US"/>
              <a:t>Never require</a:t>
            </a:r>
            <a:r>
              <a:rPr lang="en-US"/>
              <a:t> s</a:t>
            </a:r>
            <a:r>
              <a:rPr lang="en-US"/>
              <a:t>tudents to have their Zoom cameras on or grade them down for choosing to keep their camera off. This is informed by trauma-informed pedagogy,</a:t>
            </a:r>
            <a:r>
              <a:rPr lang="en-US"/>
              <a:t> as well as </a:t>
            </a:r>
            <a:r>
              <a:rPr lang="en-US"/>
              <a:t>equity and accessibility considerations. </a:t>
            </a:r>
            <a:r>
              <a:rPr i="1" lang="en-US"/>
              <a:t>Po</a:t>
            </a:r>
            <a:r>
              <a:rPr i="1" lang="en-US" sz="2800"/>
              <a:t>ssible exception: formal presentations, as in a speech class.</a:t>
            </a:r>
            <a:endParaRPr i="1"/>
          </a:p>
          <a:p>
            <a:pPr indent="-334327" lvl="0" marL="457200" rtl="0" algn="l">
              <a:lnSpc>
                <a:spcPct val="100000"/>
              </a:lnSpc>
              <a:spcBef>
                <a:spcPts val="1000"/>
              </a:spcBef>
              <a:spcAft>
                <a:spcPts val="0"/>
              </a:spcAft>
              <a:buSzPct val="64285"/>
              <a:buChar char="•"/>
            </a:pPr>
            <a:r>
              <a:rPr lang="en-US"/>
              <a:t>Instead of mandates, create an environment where students </a:t>
            </a:r>
            <a:r>
              <a:rPr lang="en-US"/>
              <a:t>WANT </a:t>
            </a:r>
            <a:r>
              <a:rPr lang="en-US"/>
              <a:t>to engage, and CHOOSE to turn their mic/cameras on when possible and suitable.</a:t>
            </a:r>
            <a:endParaRPr/>
          </a:p>
          <a:p>
            <a:pPr indent="-334327" lvl="0" marL="457200" rtl="0" algn="l">
              <a:lnSpc>
                <a:spcPct val="100000"/>
              </a:lnSpc>
              <a:spcBef>
                <a:spcPts val="1000"/>
              </a:spcBef>
              <a:spcAft>
                <a:spcPts val="0"/>
              </a:spcAft>
              <a:buSzPct val="64285"/>
              <a:buChar char="•"/>
            </a:pPr>
            <a:r>
              <a:rPr lang="en-US"/>
              <a:t>There are many ways for students to demonstrate their “presence” and to engage, and for the instructor to check student </a:t>
            </a:r>
            <a:r>
              <a:rPr lang="en-US"/>
              <a:t>understanding</a:t>
            </a:r>
            <a:r>
              <a:rPr lang="en-US"/>
              <a:t>, besides being on camera:</a:t>
            </a:r>
            <a:endParaRPr/>
          </a:p>
          <a:p>
            <a:pPr indent="-334327" lvl="1" marL="914400" rtl="0" algn="l">
              <a:lnSpc>
                <a:spcPct val="100000"/>
              </a:lnSpc>
              <a:spcBef>
                <a:spcPts val="1000"/>
              </a:spcBef>
              <a:spcAft>
                <a:spcPts val="0"/>
              </a:spcAft>
              <a:buSzPct val="75000"/>
              <a:buChar char="•"/>
            </a:pPr>
            <a:r>
              <a:rPr lang="en-US"/>
              <a:t>Zoom Chat (whole class </a:t>
            </a:r>
            <a:r>
              <a:rPr lang="en-US"/>
              <a:t>and</a:t>
            </a:r>
            <a:r>
              <a:rPr lang="en-US"/>
              <a:t> instructor-only)</a:t>
            </a:r>
            <a:endParaRPr/>
          </a:p>
          <a:p>
            <a:pPr indent="-334327" lvl="1" marL="914400" rtl="0" algn="l">
              <a:lnSpc>
                <a:spcPct val="100000"/>
              </a:lnSpc>
              <a:spcBef>
                <a:spcPts val="0"/>
              </a:spcBef>
              <a:spcAft>
                <a:spcPts val="0"/>
              </a:spcAft>
              <a:buSzPct val="75000"/>
              <a:buChar char="•"/>
            </a:pPr>
            <a:r>
              <a:rPr lang="en-US"/>
              <a:t>Collaborative Googledoc, Googleslides, or Jamboard</a:t>
            </a:r>
            <a:endParaRPr/>
          </a:p>
          <a:p>
            <a:pPr indent="-334327" lvl="1" marL="914400" rtl="0" algn="l">
              <a:lnSpc>
                <a:spcPct val="100000"/>
              </a:lnSpc>
              <a:spcBef>
                <a:spcPts val="0"/>
              </a:spcBef>
              <a:spcAft>
                <a:spcPts val="0"/>
              </a:spcAft>
              <a:buSzPct val="75000"/>
              <a:buChar char="•"/>
            </a:pPr>
            <a:r>
              <a:rPr lang="en-US"/>
              <a:t>Padlet, Slido, etc.</a:t>
            </a:r>
            <a:endParaRPr/>
          </a:p>
          <a:p>
            <a:pPr indent="-334327" lvl="1" marL="914400" rtl="0" algn="l">
              <a:lnSpc>
                <a:spcPct val="100000"/>
              </a:lnSpc>
              <a:spcBef>
                <a:spcPts val="0"/>
              </a:spcBef>
              <a:spcAft>
                <a:spcPts val="0"/>
              </a:spcAft>
              <a:buSzPct val="75000"/>
              <a:buChar char="•"/>
            </a:pPr>
            <a:r>
              <a:rPr lang="en-US"/>
              <a:t>Informal writing prompts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71"/>
          <p:cNvSpPr txBox="1"/>
          <p:nvPr>
            <p:ph type="title"/>
          </p:nvPr>
        </p:nvSpPr>
        <p:spPr>
          <a:xfrm>
            <a:off x="1053548" y="237531"/>
            <a:ext cx="10836000" cy="655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Zoom Cameras</a:t>
            </a:r>
            <a:endParaRPr/>
          </a:p>
        </p:txBody>
      </p:sp>
      <p:sp>
        <p:nvSpPr>
          <p:cNvPr id="394" name="Google Shape;394;p71"/>
          <p:cNvSpPr txBox="1"/>
          <p:nvPr>
            <p:ph idx="1" type="body"/>
          </p:nvPr>
        </p:nvSpPr>
        <p:spPr>
          <a:xfrm>
            <a:off x="1053548" y="1020726"/>
            <a:ext cx="10836000" cy="5156100"/>
          </a:xfrm>
          <a:prstGeom prst="rect">
            <a:avLst/>
          </a:prstGeom>
        </p:spPr>
        <p:txBody>
          <a:bodyPr anchorCtr="0" anchor="t" bIns="45700" lIns="91425" spcFirstLastPara="1" rIns="91425" wrap="square" tIns="45700">
            <a:normAutofit fontScale="92500" lnSpcReduction="20000"/>
          </a:bodyPr>
          <a:lstStyle/>
          <a:p>
            <a:pPr indent="-334327" lvl="0" marL="457200" rtl="0" algn="l">
              <a:lnSpc>
                <a:spcPct val="100000"/>
              </a:lnSpc>
              <a:spcBef>
                <a:spcPts val="1000"/>
              </a:spcBef>
              <a:spcAft>
                <a:spcPts val="0"/>
              </a:spcAft>
              <a:buSzPct val="64285"/>
              <a:buChar char="•"/>
            </a:pPr>
            <a:r>
              <a:rPr lang="en-US"/>
              <a:t>Discuss and decide </a:t>
            </a:r>
            <a:r>
              <a:rPr lang="en-US"/>
              <a:t>with</a:t>
            </a:r>
            <a:r>
              <a:rPr lang="en-US"/>
              <a:t> your class some shared norms for when cameras-on makes sense, knowing there will be exceptions. Examples:</a:t>
            </a:r>
            <a:endParaRPr/>
          </a:p>
          <a:p>
            <a:pPr indent="-334327" lvl="1" marL="914400" rtl="0" algn="l">
              <a:lnSpc>
                <a:spcPct val="100000"/>
              </a:lnSpc>
              <a:spcBef>
                <a:spcPts val="1000"/>
              </a:spcBef>
              <a:spcAft>
                <a:spcPts val="0"/>
              </a:spcAft>
              <a:buSzPct val="75000"/>
              <a:buChar char="•"/>
            </a:pPr>
            <a:r>
              <a:rPr lang="en-US"/>
              <a:t>Cameras on when in small group breakouts.</a:t>
            </a:r>
            <a:endParaRPr/>
          </a:p>
          <a:p>
            <a:pPr indent="-334327" lvl="1" marL="914400" rtl="0" algn="l">
              <a:lnSpc>
                <a:spcPct val="100000"/>
              </a:lnSpc>
              <a:spcBef>
                <a:spcPts val="1000"/>
              </a:spcBef>
              <a:spcAft>
                <a:spcPts val="0"/>
              </a:spcAft>
              <a:buSzPct val="75000"/>
              <a:buChar char="•"/>
            </a:pPr>
            <a:r>
              <a:rPr lang="en-US"/>
              <a:t>Cameras on when presenting to the class.</a:t>
            </a:r>
            <a:endParaRPr/>
          </a:p>
          <a:p>
            <a:pPr indent="-334327" lvl="1" marL="914400" rtl="0" algn="l">
              <a:lnSpc>
                <a:spcPct val="100000"/>
              </a:lnSpc>
              <a:spcBef>
                <a:spcPts val="1000"/>
              </a:spcBef>
              <a:spcAft>
                <a:spcPts val="0"/>
              </a:spcAft>
              <a:buSzPct val="75000"/>
              <a:buChar char="•"/>
            </a:pPr>
            <a:r>
              <a:rPr lang="en-US"/>
              <a:t>Cameras on when meeting with professional visitors to class.</a:t>
            </a:r>
            <a:endParaRPr/>
          </a:p>
          <a:p>
            <a:pPr indent="-334327" lvl="0" marL="457200" rtl="0" algn="l">
              <a:lnSpc>
                <a:spcPct val="100000"/>
              </a:lnSpc>
              <a:spcBef>
                <a:spcPts val="1000"/>
              </a:spcBef>
              <a:spcAft>
                <a:spcPts val="0"/>
              </a:spcAft>
              <a:buSzPct val="64285"/>
              <a:buChar char="•"/>
            </a:pPr>
            <a:r>
              <a:rPr lang="en-US"/>
              <a:t>Show students how to hide their own Zoom camera window so they don't have to look at themselves even when their camera is on.</a:t>
            </a:r>
            <a:endParaRPr/>
          </a:p>
          <a:p>
            <a:pPr indent="-334327" lvl="0" marL="457200" rtl="0" algn="l">
              <a:lnSpc>
                <a:spcPct val="100000"/>
              </a:lnSpc>
              <a:spcBef>
                <a:spcPts val="1000"/>
              </a:spcBef>
              <a:spcAft>
                <a:spcPts val="0"/>
              </a:spcAft>
              <a:buSzPct val="64285"/>
              <a:buChar char="•"/>
            </a:pPr>
            <a:r>
              <a:rPr lang="en-US"/>
              <a:t>Don’t assume that a student is disengaged simply because they are muted and/or their camera is off. Provide diverse and multi-modal opportunities for engagement.</a:t>
            </a:r>
            <a:endParaRPr/>
          </a:p>
          <a:p>
            <a:pPr indent="-334327" lvl="0" marL="457200" rtl="0" algn="l">
              <a:lnSpc>
                <a:spcPct val="100000"/>
              </a:lnSpc>
              <a:spcBef>
                <a:spcPts val="1000"/>
              </a:spcBef>
              <a:spcAft>
                <a:spcPts val="1000"/>
              </a:spcAft>
              <a:buSzPct val="64285"/>
              <a:buChar char="•"/>
            </a:pPr>
            <a:r>
              <a:rPr lang="en-US"/>
              <a:t>Make sure students know how to set a virtual background and profile picture in Zoom.</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72"/>
          <p:cNvSpPr txBox="1"/>
          <p:nvPr>
            <p:ph type="title"/>
          </p:nvPr>
        </p:nvSpPr>
        <p:spPr>
          <a:xfrm>
            <a:off x="1053548" y="237531"/>
            <a:ext cx="10836000" cy="655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b="1" lang="en-US"/>
              <a:t>Best Practices for the Synchronous Zoom Session:</a:t>
            </a:r>
            <a:endParaRPr b="1"/>
          </a:p>
        </p:txBody>
      </p:sp>
      <p:sp>
        <p:nvSpPr>
          <p:cNvPr id="401" name="Google Shape;401;p72"/>
          <p:cNvSpPr txBox="1"/>
          <p:nvPr>
            <p:ph idx="1" type="body"/>
          </p:nvPr>
        </p:nvSpPr>
        <p:spPr>
          <a:xfrm>
            <a:off x="1053548" y="1020726"/>
            <a:ext cx="10836000" cy="5156100"/>
          </a:xfrm>
          <a:prstGeom prst="rect">
            <a:avLst/>
          </a:prstGeom>
        </p:spPr>
        <p:txBody>
          <a:bodyPr anchorCtr="0" anchor="t" bIns="45700" lIns="91425" spcFirstLastPara="1" rIns="91425" wrap="square" tIns="45700">
            <a:noAutofit/>
          </a:bodyPr>
          <a:lstStyle/>
          <a:p>
            <a:pPr indent="0" lvl="0" marL="0" rtl="0" algn="l">
              <a:lnSpc>
                <a:spcPct val="100000"/>
              </a:lnSpc>
              <a:spcBef>
                <a:spcPts val="1000"/>
              </a:spcBef>
              <a:spcAft>
                <a:spcPts val="0"/>
              </a:spcAft>
              <a:buNone/>
            </a:pPr>
            <a:r>
              <a:rPr b="1" i="1" lang="en-US">
                <a:solidFill>
                  <a:srgbClr val="0061AF"/>
                </a:solidFill>
              </a:rPr>
              <a:t>Make your zoom classroom easy to access.</a:t>
            </a:r>
            <a:endParaRPr b="1" i="1">
              <a:solidFill>
                <a:srgbClr val="0061AF"/>
              </a:solidFill>
            </a:endParaRPr>
          </a:p>
          <a:p>
            <a:pPr indent="-387350" lvl="0" marL="457200" rtl="0" algn="l">
              <a:lnSpc>
                <a:spcPct val="100000"/>
              </a:lnSpc>
              <a:spcBef>
                <a:spcPts val="1000"/>
              </a:spcBef>
              <a:spcAft>
                <a:spcPts val="0"/>
              </a:spcAft>
              <a:buSzPts val="2500"/>
              <a:buChar char="•"/>
            </a:pPr>
            <a:r>
              <a:rPr lang="en-US" sz="2500"/>
              <a:t>Use a consistent zoom classroom and make sure that the link is posted clearly and in multiple modalities (email, D2L announcement, syllabus).</a:t>
            </a:r>
            <a:endParaRPr sz="2500"/>
          </a:p>
          <a:p>
            <a:pPr indent="-387350" lvl="0" marL="457200" rtl="0" algn="l">
              <a:lnSpc>
                <a:spcPct val="100000"/>
              </a:lnSpc>
              <a:spcBef>
                <a:spcPts val="1000"/>
              </a:spcBef>
              <a:spcAft>
                <a:spcPts val="0"/>
              </a:spcAft>
              <a:buSzPts val="2500"/>
              <a:buChar char="•"/>
            </a:pPr>
            <a:r>
              <a:rPr lang="en-US" sz="2500"/>
              <a:t>Communicate the zoom classroom link well in advance of the first class session.</a:t>
            </a:r>
            <a:endParaRPr sz="2500"/>
          </a:p>
          <a:p>
            <a:pPr indent="-387350" lvl="0" marL="457200" rtl="0" algn="l">
              <a:lnSpc>
                <a:spcPct val="100000"/>
              </a:lnSpc>
              <a:spcBef>
                <a:spcPts val="1000"/>
              </a:spcBef>
              <a:spcAft>
                <a:spcPts val="0"/>
              </a:spcAft>
              <a:buSzPts val="2500"/>
              <a:buChar char="•"/>
            </a:pPr>
            <a:r>
              <a:rPr lang="en-US" sz="2500"/>
              <a:t>Use a consistent zoom room for office hours and communicate your 1-1 availability clearly and regularly.</a:t>
            </a:r>
            <a:endParaRPr sz="2500"/>
          </a:p>
          <a:p>
            <a:pPr indent="-387350" lvl="0" marL="457200" rtl="0" algn="l">
              <a:lnSpc>
                <a:spcPct val="100000"/>
              </a:lnSpc>
              <a:spcBef>
                <a:spcPts val="1000"/>
              </a:spcBef>
              <a:spcAft>
                <a:spcPts val="0"/>
              </a:spcAft>
              <a:buSzPts val="2500"/>
              <a:buChar char="•"/>
            </a:pPr>
            <a:r>
              <a:rPr lang="en-US" sz="2500"/>
              <a:t>Be sure that coaches, department chairs, and the online concierge have access to your virtual classroom location. </a:t>
            </a:r>
            <a:r>
              <a:rPr b="1" lang="en-US" sz="2500">
                <a:highlight>
                  <a:srgbClr val="FFFF00"/>
                </a:highlight>
              </a:rPr>
              <a:t>Undergraduate (UGC) instructors, add your zoom link to the </a:t>
            </a:r>
            <a:r>
              <a:rPr b="1" lang="en-US" sz="2500" u="sng">
                <a:solidFill>
                  <a:schemeClr val="hlink"/>
                </a:solidFill>
                <a:highlight>
                  <a:srgbClr val="FFFF00"/>
                </a:highlight>
                <a:hlinkClick r:id="rId3"/>
              </a:rPr>
              <a:t>UGC Master Course Links and Office Hours spreadsheet (Winter 2022 tab)</a:t>
            </a:r>
            <a:r>
              <a:rPr b="1" lang="en-US" sz="2500">
                <a:highlight>
                  <a:srgbClr val="FFFF00"/>
                </a:highlight>
              </a:rPr>
              <a:t> ASAP.</a:t>
            </a:r>
            <a:endParaRPr b="1" sz="2500">
              <a:highlight>
                <a:srgbClr val="FFFF00"/>
              </a:highlight>
            </a:endParaRPr>
          </a:p>
          <a:p>
            <a:pPr indent="0" lvl="0" marL="457200" rtl="0" algn="l">
              <a:spcBef>
                <a:spcPts val="1000"/>
              </a:spcBef>
              <a:spcAft>
                <a:spcPts val="0"/>
              </a:spcAft>
              <a:buNone/>
            </a:pPr>
            <a:r>
              <a:t/>
            </a:r>
            <a:endParaRPr sz="25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73"/>
          <p:cNvSpPr txBox="1"/>
          <p:nvPr>
            <p:ph type="title"/>
          </p:nvPr>
        </p:nvSpPr>
        <p:spPr>
          <a:xfrm>
            <a:off x="1053548" y="365125"/>
            <a:ext cx="108360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a:t>Tech Tools</a:t>
            </a:r>
            <a:endParaRPr/>
          </a:p>
        </p:txBody>
      </p:sp>
      <p:sp>
        <p:nvSpPr>
          <p:cNvPr id="408" name="Google Shape;408;p73"/>
          <p:cNvSpPr txBox="1"/>
          <p:nvPr/>
        </p:nvSpPr>
        <p:spPr>
          <a:xfrm>
            <a:off x="1835700" y="1690825"/>
            <a:ext cx="8520600" cy="694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595959"/>
                </a:solidFill>
                <a:latin typeface="Kalam"/>
                <a:ea typeface="Kalam"/>
                <a:cs typeface="Kalam"/>
                <a:sym typeface="Kalam"/>
              </a:rPr>
              <a:t>Zoom + D2L + Panopto + Google Tools</a:t>
            </a:r>
            <a:endParaRPr sz="1700">
              <a:solidFill>
                <a:srgbClr val="595959"/>
              </a:solidFill>
              <a:latin typeface="Kalam"/>
              <a:ea typeface="Kalam"/>
              <a:cs typeface="Kalam"/>
              <a:sym typeface="Kalam"/>
            </a:endParaRPr>
          </a:p>
          <a:p>
            <a:pPr indent="0" lvl="0" marL="0" rtl="0" algn="l">
              <a:lnSpc>
                <a:spcPct val="115000"/>
              </a:lnSpc>
              <a:spcBef>
                <a:spcPts val="0"/>
              </a:spcBef>
              <a:spcAft>
                <a:spcPts val="0"/>
              </a:spcAft>
              <a:buNone/>
            </a:pPr>
            <a:r>
              <a:rPr lang="en-US">
                <a:solidFill>
                  <a:srgbClr val="595959"/>
                </a:solidFill>
                <a:latin typeface="Kalam"/>
                <a:ea typeface="Kalam"/>
                <a:cs typeface="Kalam"/>
                <a:sym typeface="Kalam"/>
              </a:rPr>
              <a:t>= about 80% of what you need to get going the first two weeks for during-class and out-of-class work</a:t>
            </a:r>
            <a:endParaRPr>
              <a:solidFill>
                <a:srgbClr val="595959"/>
              </a:solidFill>
              <a:latin typeface="Kalam"/>
              <a:ea typeface="Kalam"/>
              <a:cs typeface="Kalam"/>
              <a:sym typeface="Kalam"/>
            </a:endParaRPr>
          </a:p>
        </p:txBody>
      </p:sp>
      <p:sp>
        <p:nvSpPr>
          <p:cNvPr id="409" name="Google Shape;409;p73"/>
          <p:cNvSpPr txBox="1"/>
          <p:nvPr/>
        </p:nvSpPr>
        <p:spPr>
          <a:xfrm>
            <a:off x="2126175" y="2616525"/>
            <a:ext cx="3963600" cy="32202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US" sz="2000">
                <a:solidFill>
                  <a:srgbClr val="000000"/>
                </a:solidFill>
              </a:rPr>
              <a:t>Zoom Checklist</a:t>
            </a:r>
            <a:endParaRPr sz="2000">
              <a:solidFill>
                <a:srgbClr val="000000"/>
              </a:solidFill>
            </a:endParaRPr>
          </a:p>
          <a:p>
            <a:pPr indent="-292100" lvl="0" marL="457200" rtl="0" algn="l">
              <a:lnSpc>
                <a:spcPct val="115000"/>
              </a:lnSpc>
              <a:spcBef>
                <a:spcPts val="600"/>
              </a:spcBef>
              <a:spcAft>
                <a:spcPts val="0"/>
              </a:spcAft>
              <a:buClr>
                <a:srgbClr val="000000"/>
              </a:buClr>
              <a:buSzPts val="1000"/>
              <a:buChar char="❏"/>
            </a:pPr>
            <a:r>
              <a:rPr lang="en-US" sz="1000">
                <a:solidFill>
                  <a:srgbClr val="000000"/>
                </a:solidFill>
              </a:rPr>
              <a:t>Do you have your permanent Zoom link for the quarter? (See </a:t>
            </a:r>
            <a:r>
              <a:rPr lang="en-US" sz="1000" u="sng">
                <a:solidFill>
                  <a:srgbClr val="1155CC"/>
                </a:solidFill>
                <a:hlinkClick r:id="rId3">
                  <a:extLst>
                    <a:ext uri="{A12FA001-AC4F-418D-AE19-62706E023703}">
                      <ahyp:hlinkClr val="tx"/>
                    </a:ext>
                  </a:extLst>
                </a:hlinkClick>
              </a:rPr>
              <a:t>Setting up a permanent Zoom link</a:t>
            </a:r>
            <a:r>
              <a:rPr lang="en-US" sz="1000">
                <a:solidFill>
                  <a:srgbClr val="000000"/>
                </a:solidFill>
              </a:rPr>
              <a:t>)</a:t>
            </a:r>
            <a:endParaRPr sz="1000">
              <a:solidFill>
                <a:srgbClr val="000000"/>
              </a:solidFill>
            </a:endParaRPr>
          </a:p>
          <a:p>
            <a:pPr indent="-292100" lvl="0" marL="457200" rtl="0" algn="l">
              <a:lnSpc>
                <a:spcPct val="115000"/>
              </a:lnSpc>
              <a:spcBef>
                <a:spcPts val="0"/>
              </a:spcBef>
              <a:spcAft>
                <a:spcPts val="0"/>
              </a:spcAft>
              <a:buClr>
                <a:srgbClr val="000000"/>
              </a:buClr>
              <a:buSzPts val="1000"/>
              <a:buChar char="❏"/>
            </a:pPr>
            <a:r>
              <a:rPr lang="en-US" sz="1000">
                <a:solidFill>
                  <a:srgbClr val="000000"/>
                </a:solidFill>
              </a:rPr>
              <a:t>Do you know how to share your screen during a meeting? (See </a:t>
            </a:r>
            <a:r>
              <a:rPr lang="en-US" sz="1000" u="sng">
                <a:solidFill>
                  <a:srgbClr val="1155CC"/>
                </a:solidFill>
                <a:hlinkClick r:id="rId4">
                  <a:extLst>
                    <a:ext uri="{A12FA001-AC4F-418D-AE19-62706E023703}">
                      <ahyp:hlinkClr val="tx"/>
                    </a:ext>
                  </a:extLst>
                </a:hlinkClick>
              </a:rPr>
              <a:t>Sharing your screen</a:t>
            </a:r>
            <a:r>
              <a:rPr lang="en-US" sz="1000">
                <a:solidFill>
                  <a:srgbClr val="000000"/>
                </a:solidFill>
              </a:rPr>
              <a:t>)</a:t>
            </a:r>
            <a:endParaRPr sz="1000">
              <a:solidFill>
                <a:srgbClr val="000000"/>
              </a:solidFill>
            </a:endParaRPr>
          </a:p>
          <a:p>
            <a:pPr indent="-292100" lvl="0" marL="457200" rtl="0" algn="l">
              <a:lnSpc>
                <a:spcPct val="115000"/>
              </a:lnSpc>
              <a:spcBef>
                <a:spcPts val="0"/>
              </a:spcBef>
              <a:spcAft>
                <a:spcPts val="0"/>
              </a:spcAft>
              <a:buClr>
                <a:srgbClr val="000000"/>
              </a:buClr>
              <a:buSzPts val="1000"/>
              <a:buChar char="❏"/>
            </a:pPr>
            <a:r>
              <a:rPr lang="en-US" sz="1100">
                <a:solidFill>
                  <a:srgbClr val="000000"/>
                </a:solidFill>
              </a:rPr>
              <a:t>Do you know how to share your screen when playing a video? (See </a:t>
            </a:r>
            <a:r>
              <a:rPr lang="en-US" sz="1100" u="sng">
                <a:solidFill>
                  <a:srgbClr val="1155CC"/>
                </a:solidFill>
                <a:hlinkClick r:id="rId5">
                  <a:extLst>
                    <a:ext uri="{A12FA001-AC4F-418D-AE19-62706E023703}">
                      <ahyp:hlinkClr val="tx"/>
                    </a:ext>
                  </a:extLst>
                </a:hlinkClick>
              </a:rPr>
              <a:t>Sharing your screen</a:t>
            </a:r>
            <a:r>
              <a:rPr lang="en-US" sz="1100">
                <a:solidFill>
                  <a:srgbClr val="000000"/>
                </a:solidFill>
              </a:rPr>
              <a:t>)</a:t>
            </a:r>
            <a:endParaRPr sz="1000">
              <a:solidFill>
                <a:srgbClr val="000000"/>
              </a:solidFill>
            </a:endParaRPr>
          </a:p>
          <a:p>
            <a:pPr indent="-292100" lvl="0" marL="457200" rtl="0" algn="l">
              <a:lnSpc>
                <a:spcPct val="115000"/>
              </a:lnSpc>
              <a:spcBef>
                <a:spcPts val="0"/>
              </a:spcBef>
              <a:spcAft>
                <a:spcPts val="0"/>
              </a:spcAft>
              <a:buClr>
                <a:srgbClr val="000000"/>
              </a:buClr>
              <a:buSzPts val="1000"/>
              <a:buChar char="❏"/>
            </a:pPr>
            <a:r>
              <a:rPr lang="en-US" sz="1000">
                <a:solidFill>
                  <a:srgbClr val="000000"/>
                </a:solidFill>
              </a:rPr>
              <a:t>Can you get to your usage reports (see attendance)? (See </a:t>
            </a:r>
            <a:r>
              <a:rPr lang="en-US" sz="1000" u="sng">
                <a:solidFill>
                  <a:srgbClr val="1155CC"/>
                </a:solidFill>
                <a:hlinkClick r:id="rId6">
                  <a:extLst>
                    <a:ext uri="{A12FA001-AC4F-418D-AE19-62706E023703}">
                      <ahyp:hlinkClr val="tx"/>
                    </a:ext>
                  </a:extLst>
                </a:hlinkClick>
              </a:rPr>
              <a:t>Usage reports</a:t>
            </a:r>
            <a:r>
              <a:rPr lang="en-US" sz="1000">
                <a:solidFill>
                  <a:srgbClr val="000000"/>
                </a:solidFill>
              </a:rPr>
              <a:t>)</a:t>
            </a:r>
            <a:endParaRPr sz="1000">
              <a:solidFill>
                <a:srgbClr val="000000"/>
              </a:solidFill>
            </a:endParaRPr>
          </a:p>
          <a:p>
            <a:pPr indent="-292100" lvl="0" marL="457200" rtl="0" algn="l">
              <a:lnSpc>
                <a:spcPct val="115000"/>
              </a:lnSpc>
              <a:spcBef>
                <a:spcPts val="0"/>
              </a:spcBef>
              <a:spcAft>
                <a:spcPts val="0"/>
              </a:spcAft>
              <a:buClr>
                <a:srgbClr val="000000"/>
              </a:buClr>
              <a:buSzPts val="1000"/>
              <a:buChar char="❏"/>
            </a:pPr>
            <a:r>
              <a:rPr lang="en-US" sz="1000">
                <a:solidFill>
                  <a:srgbClr val="000000"/>
                </a:solidFill>
              </a:rPr>
              <a:t>Have you activated breakout rooms? (See </a:t>
            </a:r>
            <a:r>
              <a:rPr lang="en-US" sz="1000" u="sng">
                <a:solidFill>
                  <a:srgbClr val="1155CC"/>
                </a:solidFill>
                <a:hlinkClick r:id="rId7">
                  <a:extLst>
                    <a:ext uri="{A12FA001-AC4F-418D-AE19-62706E023703}">
                      <ahyp:hlinkClr val="tx"/>
                    </a:ext>
                  </a:extLst>
                </a:hlinkClick>
              </a:rPr>
              <a:t>Breakout rooms</a:t>
            </a:r>
            <a:r>
              <a:rPr lang="en-US" sz="1000">
                <a:solidFill>
                  <a:srgbClr val="000000"/>
                </a:solidFill>
              </a:rPr>
              <a:t>)</a:t>
            </a:r>
            <a:endParaRPr sz="1000">
              <a:solidFill>
                <a:srgbClr val="000000"/>
              </a:solidFill>
            </a:endParaRPr>
          </a:p>
          <a:p>
            <a:pPr indent="-292100" lvl="0" marL="457200" rtl="0" algn="l">
              <a:lnSpc>
                <a:spcPct val="115000"/>
              </a:lnSpc>
              <a:spcBef>
                <a:spcPts val="0"/>
              </a:spcBef>
              <a:spcAft>
                <a:spcPts val="0"/>
              </a:spcAft>
              <a:buClr>
                <a:srgbClr val="000000"/>
              </a:buClr>
              <a:buSzPts val="1000"/>
              <a:buChar char="❏"/>
            </a:pPr>
            <a:r>
              <a:rPr lang="en-US" sz="1000">
                <a:solidFill>
                  <a:srgbClr val="000000"/>
                </a:solidFill>
              </a:rPr>
              <a:t>Do you know how to record a meeting and share the recording? (See </a:t>
            </a:r>
            <a:r>
              <a:rPr lang="en-US" sz="1000" u="sng">
                <a:solidFill>
                  <a:srgbClr val="1155CC"/>
                </a:solidFill>
                <a:hlinkClick r:id="rId8">
                  <a:extLst>
                    <a:ext uri="{A12FA001-AC4F-418D-AE19-62706E023703}">
                      <ahyp:hlinkClr val="tx"/>
                    </a:ext>
                  </a:extLst>
                </a:hlinkClick>
              </a:rPr>
              <a:t>Recording</a:t>
            </a:r>
            <a:r>
              <a:rPr lang="en-US" sz="1000">
                <a:solidFill>
                  <a:srgbClr val="000000"/>
                </a:solidFill>
              </a:rPr>
              <a:t>)</a:t>
            </a:r>
            <a:endParaRPr sz="1000">
              <a:solidFill>
                <a:srgbClr val="000000"/>
              </a:solidFill>
            </a:endParaRPr>
          </a:p>
          <a:p>
            <a:pPr indent="-292100" lvl="0" marL="457200" rtl="0" algn="l">
              <a:lnSpc>
                <a:spcPct val="115000"/>
              </a:lnSpc>
              <a:spcBef>
                <a:spcPts val="0"/>
              </a:spcBef>
              <a:spcAft>
                <a:spcPts val="0"/>
              </a:spcAft>
              <a:buClr>
                <a:srgbClr val="000000"/>
              </a:buClr>
              <a:buSzPts val="1000"/>
              <a:buChar char="❏"/>
            </a:pPr>
            <a:r>
              <a:rPr lang="en-US" sz="1000">
                <a:solidFill>
                  <a:srgbClr val="000000"/>
                </a:solidFill>
              </a:rPr>
              <a:t>Can you find the Zoom chat window? (See </a:t>
            </a:r>
            <a:r>
              <a:rPr lang="en-US" sz="1000" u="sng">
                <a:solidFill>
                  <a:srgbClr val="1155CC"/>
                </a:solidFill>
                <a:hlinkClick r:id="rId9">
                  <a:extLst>
                    <a:ext uri="{A12FA001-AC4F-418D-AE19-62706E023703}">
                      <ahyp:hlinkClr val="tx"/>
                    </a:ext>
                  </a:extLst>
                </a:hlinkClick>
              </a:rPr>
              <a:t>Chat features</a:t>
            </a:r>
            <a:r>
              <a:rPr lang="en-US" sz="1000">
                <a:solidFill>
                  <a:srgbClr val="000000"/>
                </a:solidFill>
              </a:rPr>
              <a:t>)</a:t>
            </a:r>
            <a:endParaRPr sz="1000">
              <a:solidFill>
                <a:srgbClr val="000000"/>
              </a:solidFill>
            </a:endParaRPr>
          </a:p>
          <a:p>
            <a:pPr indent="-292100" lvl="0" marL="457200" rtl="0" algn="l">
              <a:lnSpc>
                <a:spcPct val="115000"/>
              </a:lnSpc>
              <a:spcBef>
                <a:spcPts val="0"/>
              </a:spcBef>
              <a:spcAft>
                <a:spcPts val="0"/>
              </a:spcAft>
              <a:buClr>
                <a:srgbClr val="000000"/>
              </a:buClr>
              <a:buSzPts val="1000"/>
              <a:buChar char="❏"/>
            </a:pPr>
            <a:r>
              <a:rPr lang="en-US" sz="1000">
                <a:solidFill>
                  <a:srgbClr val="000000"/>
                </a:solidFill>
              </a:rPr>
              <a:t>Do you know where to go to manage participants? (See </a:t>
            </a:r>
            <a:r>
              <a:rPr lang="en-US" sz="1000" u="sng">
                <a:solidFill>
                  <a:srgbClr val="1155CC"/>
                </a:solidFill>
                <a:hlinkClick r:id="rId10">
                  <a:extLst>
                    <a:ext uri="{A12FA001-AC4F-418D-AE19-62706E023703}">
                      <ahyp:hlinkClr val="tx"/>
                    </a:ext>
                  </a:extLst>
                </a:hlinkClick>
              </a:rPr>
              <a:t>Managing participants</a:t>
            </a:r>
            <a:r>
              <a:rPr lang="en-US" sz="1000">
                <a:solidFill>
                  <a:srgbClr val="000000"/>
                </a:solidFill>
              </a:rPr>
              <a:t>)</a:t>
            </a:r>
            <a:endParaRPr sz="1000">
              <a:solidFill>
                <a:srgbClr val="000000"/>
              </a:solidFill>
            </a:endParaRPr>
          </a:p>
        </p:txBody>
      </p:sp>
      <p:sp>
        <p:nvSpPr>
          <p:cNvPr id="410" name="Google Shape;410;p73"/>
          <p:cNvSpPr txBox="1"/>
          <p:nvPr/>
        </p:nvSpPr>
        <p:spPr>
          <a:xfrm>
            <a:off x="6290650" y="2616525"/>
            <a:ext cx="3963600" cy="32202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US" sz="2000">
                <a:solidFill>
                  <a:srgbClr val="000000"/>
                </a:solidFill>
              </a:rPr>
              <a:t>Google Apps Basics Checklist</a:t>
            </a:r>
            <a:endParaRPr sz="2000">
              <a:solidFill>
                <a:srgbClr val="000000"/>
              </a:solidFill>
            </a:endParaRPr>
          </a:p>
          <a:p>
            <a:pPr indent="-292100" lvl="0" marL="457200" rtl="0" algn="l">
              <a:lnSpc>
                <a:spcPct val="115000"/>
              </a:lnSpc>
              <a:spcBef>
                <a:spcPts val="600"/>
              </a:spcBef>
              <a:spcAft>
                <a:spcPts val="0"/>
              </a:spcAft>
              <a:buClr>
                <a:srgbClr val="000000"/>
              </a:buClr>
              <a:buSzPts val="1000"/>
              <a:buChar char="❏"/>
            </a:pPr>
            <a:r>
              <a:rPr lang="en-US" sz="1000">
                <a:solidFill>
                  <a:srgbClr val="000000"/>
                </a:solidFill>
              </a:rPr>
              <a:t>Do you know how to create a Google account using your NLU email address? (see </a:t>
            </a:r>
            <a:r>
              <a:rPr lang="en-US" sz="1000" u="sng">
                <a:solidFill>
                  <a:srgbClr val="1155CC"/>
                </a:solidFill>
                <a:hlinkClick r:id="rId11">
                  <a:extLst>
                    <a:ext uri="{A12FA001-AC4F-418D-AE19-62706E023703}">
                      <ahyp:hlinkClr val="tx"/>
                    </a:ext>
                  </a:extLst>
                </a:hlinkClick>
              </a:rPr>
              <a:t>Creating a new account</a:t>
            </a:r>
            <a:r>
              <a:rPr lang="en-US" sz="1000">
                <a:solidFill>
                  <a:srgbClr val="000000"/>
                </a:solidFill>
              </a:rPr>
              <a:t>)</a:t>
            </a:r>
            <a:endParaRPr sz="1000">
              <a:solidFill>
                <a:srgbClr val="000000"/>
              </a:solidFill>
            </a:endParaRPr>
          </a:p>
          <a:p>
            <a:pPr indent="-292100" lvl="0" marL="457200" rtl="0" algn="l">
              <a:lnSpc>
                <a:spcPct val="115000"/>
              </a:lnSpc>
              <a:spcBef>
                <a:spcPts val="0"/>
              </a:spcBef>
              <a:spcAft>
                <a:spcPts val="0"/>
              </a:spcAft>
              <a:buClr>
                <a:srgbClr val="000000"/>
              </a:buClr>
              <a:buSzPts val="1000"/>
              <a:buChar char="❏"/>
            </a:pPr>
            <a:r>
              <a:rPr lang="en-US" sz="1000">
                <a:solidFill>
                  <a:srgbClr val="000000"/>
                </a:solidFill>
              </a:rPr>
              <a:t>Do you know how to create a new Google item (Docs, Slides, Sheets, etc.)? (see </a:t>
            </a:r>
            <a:r>
              <a:rPr lang="en-US" sz="1000" u="sng">
                <a:solidFill>
                  <a:srgbClr val="1155CC"/>
                </a:solidFill>
                <a:hlinkClick r:id="rId12">
                  <a:extLst>
                    <a:ext uri="{A12FA001-AC4F-418D-AE19-62706E023703}">
                      <ahyp:hlinkClr val="tx"/>
                    </a:ext>
                  </a:extLst>
                </a:hlinkClick>
              </a:rPr>
              <a:t>The “+ New” button</a:t>
            </a:r>
            <a:r>
              <a:rPr lang="en-US" sz="1000">
                <a:solidFill>
                  <a:srgbClr val="000000"/>
                </a:solidFill>
              </a:rPr>
              <a:t>)</a:t>
            </a:r>
            <a:endParaRPr sz="1000">
              <a:solidFill>
                <a:srgbClr val="000000"/>
              </a:solidFill>
            </a:endParaRPr>
          </a:p>
          <a:p>
            <a:pPr indent="-292100" lvl="0" marL="457200" rtl="0" algn="l">
              <a:lnSpc>
                <a:spcPct val="115000"/>
              </a:lnSpc>
              <a:spcBef>
                <a:spcPts val="0"/>
              </a:spcBef>
              <a:spcAft>
                <a:spcPts val="0"/>
              </a:spcAft>
              <a:buClr>
                <a:srgbClr val="000000"/>
              </a:buClr>
              <a:buSzPts val="1000"/>
              <a:buChar char="❏"/>
            </a:pPr>
            <a:r>
              <a:rPr lang="en-US" sz="1000">
                <a:solidFill>
                  <a:srgbClr val="000000"/>
                </a:solidFill>
              </a:rPr>
              <a:t>Do you know how to share a Google item with students so they can view? (</a:t>
            </a:r>
            <a:r>
              <a:rPr lang="en-US" sz="1000" u="sng">
                <a:solidFill>
                  <a:srgbClr val="1155CC"/>
                </a:solidFill>
                <a:hlinkClick r:id="rId13">
                  <a:extLst>
                    <a:ext uri="{A12FA001-AC4F-418D-AE19-62706E023703}">
                      <ahyp:hlinkClr val="tx"/>
                    </a:ext>
                  </a:extLst>
                </a:hlinkClick>
              </a:rPr>
              <a:t>see The Share button</a:t>
            </a:r>
            <a:r>
              <a:rPr lang="en-US" sz="1000">
                <a:solidFill>
                  <a:srgbClr val="000000"/>
                </a:solidFill>
              </a:rPr>
              <a:t>)</a:t>
            </a:r>
            <a:endParaRPr sz="1000">
              <a:solidFill>
                <a:srgbClr val="000000"/>
              </a:solidFill>
            </a:endParaRPr>
          </a:p>
          <a:p>
            <a:pPr indent="-292100" lvl="0" marL="457200" rtl="0" algn="l">
              <a:lnSpc>
                <a:spcPct val="115000"/>
              </a:lnSpc>
              <a:spcBef>
                <a:spcPts val="0"/>
              </a:spcBef>
              <a:spcAft>
                <a:spcPts val="0"/>
              </a:spcAft>
              <a:buClr>
                <a:srgbClr val="000000"/>
              </a:buClr>
              <a:buSzPts val="1000"/>
              <a:buChar char="❏"/>
            </a:pPr>
            <a:r>
              <a:rPr lang="en-US" sz="1000">
                <a:solidFill>
                  <a:srgbClr val="000000"/>
                </a:solidFill>
              </a:rPr>
              <a:t>Do you know how to share a Google file  with students so they can edit? (</a:t>
            </a:r>
            <a:r>
              <a:rPr lang="en-US" sz="1000" u="sng">
                <a:solidFill>
                  <a:srgbClr val="1155CC"/>
                </a:solidFill>
                <a:hlinkClick r:id="rId14">
                  <a:extLst>
                    <a:ext uri="{A12FA001-AC4F-418D-AE19-62706E023703}">
                      <ahyp:hlinkClr val="tx"/>
                    </a:ext>
                  </a:extLst>
                </a:hlinkClick>
              </a:rPr>
              <a:t>see The Share button</a:t>
            </a:r>
            <a:r>
              <a:rPr lang="en-US" sz="1000">
                <a:solidFill>
                  <a:srgbClr val="000000"/>
                </a:solidFill>
              </a:rPr>
              <a:t>)</a:t>
            </a:r>
            <a:endParaRPr sz="1000">
              <a:solidFill>
                <a:srgbClr val="000000"/>
              </a:solidFill>
            </a:endParaRPr>
          </a:p>
          <a:p>
            <a:pPr indent="-292100" lvl="0" marL="457200" rtl="0" algn="l">
              <a:lnSpc>
                <a:spcPct val="115000"/>
              </a:lnSpc>
              <a:spcBef>
                <a:spcPts val="0"/>
              </a:spcBef>
              <a:spcAft>
                <a:spcPts val="0"/>
              </a:spcAft>
              <a:buClr>
                <a:srgbClr val="000000"/>
              </a:buClr>
              <a:buSzPts val="1000"/>
              <a:buChar char="❏"/>
            </a:pPr>
            <a:r>
              <a:rPr lang="en-US" sz="1000">
                <a:solidFill>
                  <a:srgbClr val="000000"/>
                </a:solidFill>
              </a:rPr>
              <a:t>Do you know organize your Google Drive? (see </a:t>
            </a:r>
            <a:r>
              <a:rPr lang="en-US" sz="1000" u="sng">
                <a:solidFill>
                  <a:srgbClr val="1155CC"/>
                </a:solidFill>
                <a:hlinkClick r:id="rId15">
                  <a:extLst>
                    <a:ext uri="{A12FA001-AC4F-418D-AE19-62706E023703}">
                      <ahyp:hlinkClr val="tx"/>
                    </a:ext>
                  </a:extLst>
                </a:hlinkClick>
              </a:rPr>
              <a:t>Organization</a:t>
            </a:r>
            <a:r>
              <a:rPr lang="en-US" sz="1000">
                <a:solidFill>
                  <a:srgbClr val="000000"/>
                </a:solidFill>
              </a:rPr>
              <a:t>)</a:t>
            </a:r>
            <a:endParaRPr sz="1000">
              <a:solidFill>
                <a:srgbClr val="000000"/>
              </a:solidFill>
            </a:endParaRPr>
          </a:p>
          <a:p>
            <a:pPr indent="-292100" lvl="0" marL="457200" rtl="0" algn="l">
              <a:lnSpc>
                <a:spcPct val="115000"/>
              </a:lnSpc>
              <a:spcBef>
                <a:spcPts val="0"/>
              </a:spcBef>
              <a:spcAft>
                <a:spcPts val="0"/>
              </a:spcAft>
              <a:buClr>
                <a:srgbClr val="000000"/>
              </a:buClr>
              <a:buSzPts val="1000"/>
              <a:buChar char="❏"/>
            </a:pPr>
            <a:r>
              <a:rPr lang="en-US" sz="1000">
                <a:solidFill>
                  <a:srgbClr val="000000"/>
                </a:solidFill>
              </a:rPr>
              <a:t>How can students set up a Google folder and give you access? (</a:t>
            </a:r>
            <a:r>
              <a:rPr lang="en-US" sz="1000" u="sng">
                <a:solidFill>
                  <a:srgbClr val="1155CC"/>
                </a:solidFill>
                <a:hlinkClick r:id="rId16">
                  <a:extLst>
                    <a:ext uri="{A12FA001-AC4F-418D-AE19-62706E023703}">
                      <ahyp:hlinkClr val="tx"/>
                    </a:ext>
                  </a:extLst>
                </a:hlinkClick>
              </a:rPr>
              <a:t>see The Share button</a:t>
            </a:r>
            <a:r>
              <a:rPr lang="en-US" sz="1000">
                <a:solidFill>
                  <a:srgbClr val="000000"/>
                </a:solidFill>
              </a:rPr>
              <a:t>)</a:t>
            </a:r>
            <a:endParaRPr sz="1000">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56"/>
          <p:cNvSpPr txBox="1"/>
          <p:nvPr>
            <p:ph type="title"/>
          </p:nvPr>
        </p:nvSpPr>
        <p:spPr>
          <a:xfrm>
            <a:off x="1053548" y="237531"/>
            <a:ext cx="10836000" cy="655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Workshop Description</a:t>
            </a:r>
            <a:r>
              <a:rPr lang="en-US"/>
              <a:t> and </a:t>
            </a:r>
            <a:r>
              <a:rPr lang="en-US"/>
              <a:t>Intention</a:t>
            </a:r>
            <a:endParaRPr/>
          </a:p>
        </p:txBody>
      </p:sp>
      <p:sp>
        <p:nvSpPr>
          <p:cNvPr id="284" name="Google Shape;284;p56"/>
          <p:cNvSpPr txBox="1"/>
          <p:nvPr>
            <p:ph idx="1" type="body"/>
          </p:nvPr>
        </p:nvSpPr>
        <p:spPr>
          <a:xfrm>
            <a:off x="1053548" y="1020726"/>
            <a:ext cx="10836000" cy="51561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900">
                <a:solidFill>
                  <a:srgbClr val="002060"/>
                </a:solidFill>
              </a:rPr>
              <a:t>NLU Remote Instructor Orientation – Winter 2022</a:t>
            </a:r>
            <a:endParaRPr b="1" sz="1900">
              <a:solidFill>
                <a:srgbClr val="002060"/>
              </a:solidFill>
            </a:endParaRPr>
          </a:p>
          <a:p>
            <a:pPr indent="0" lvl="0" marL="0" rtl="0" algn="l">
              <a:lnSpc>
                <a:spcPct val="115000"/>
              </a:lnSpc>
              <a:spcBef>
                <a:spcPts val="1200"/>
              </a:spcBef>
              <a:spcAft>
                <a:spcPts val="0"/>
              </a:spcAft>
              <a:buClr>
                <a:schemeClr val="dk1"/>
              </a:buClr>
              <a:buSzPts val="1100"/>
              <a:buFont typeface="Arial"/>
              <a:buNone/>
            </a:pPr>
            <a:r>
              <a:rPr i="1" lang="en-US" sz="1900">
                <a:solidFill>
                  <a:srgbClr val="002060"/>
                </a:solidFill>
              </a:rPr>
              <a:t>This workshop will now be offered twice (same content):</a:t>
            </a:r>
            <a:endParaRPr i="1" sz="1900">
              <a:solidFill>
                <a:srgbClr val="002060"/>
              </a:solidFill>
            </a:endParaRPr>
          </a:p>
          <a:p>
            <a:pPr indent="0" lvl="0" marL="0" rtl="0" algn="l">
              <a:lnSpc>
                <a:spcPct val="115000"/>
              </a:lnSpc>
              <a:spcBef>
                <a:spcPts val="1200"/>
              </a:spcBef>
              <a:spcAft>
                <a:spcPts val="0"/>
              </a:spcAft>
              <a:buClr>
                <a:schemeClr val="dk1"/>
              </a:buClr>
              <a:buSzPts val="1100"/>
              <a:buFont typeface="Arial"/>
              <a:buNone/>
            </a:pPr>
            <a:r>
              <a:rPr b="1" lang="en-US" sz="1900">
                <a:solidFill>
                  <a:srgbClr val="002060"/>
                </a:solidFill>
              </a:rPr>
              <a:t>Tuesday, January 11, 2022 at 2pm Central Time </a:t>
            </a:r>
            <a:r>
              <a:rPr lang="en-US" sz="1900">
                <a:solidFill>
                  <a:srgbClr val="002060"/>
                </a:solidFill>
              </a:rPr>
              <a:t>(hosted by the UGC)</a:t>
            </a:r>
            <a:endParaRPr sz="1900">
              <a:solidFill>
                <a:srgbClr val="002060"/>
              </a:solidFill>
            </a:endParaRPr>
          </a:p>
          <a:p>
            <a:pPr indent="0" lvl="0" marL="0" rtl="0" algn="l">
              <a:lnSpc>
                <a:spcPct val="115000"/>
              </a:lnSpc>
              <a:spcBef>
                <a:spcPts val="1200"/>
              </a:spcBef>
              <a:spcAft>
                <a:spcPts val="0"/>
              </a:spcAft>
              <a:buClr>
                <a:schemeClr val="dk1"/>
              </a:buClr>
              <a:buSzPts val="1100"/>
              <a:buFont typeface="Arial"/>
              <a:buNone/>
            </a:pPr>
            <a:r>
              <a:rPr b="1" lang="en-US" sz="1900">
                <a:solidFill>
                  <a:srgbClr val="002060"/>
                </a:solidFill>
              </a:rPr>
              <a:t>Friday, January 14, 2022 at 1pm Central Time </a:t>
            </a:r>
            <a:r>
              <a:rPr lang="en-US" sz="1900">
                <a:solidFill>
                  <a:srgbClr val="002060"/>
                </a:solidFill>
              </a:rPr>
              <a:t>(hosted by the CTLE)</a:t>
            </a:r>
            <a:endParaRPr sz="1900">
              <a:solidFill>
                <a:srgbClr val="002060"/>
              </a:solidFill>
            </a:endParaRPr>
          </a:p>
          <a:p>
            <a:pPr indent="0" lvl="0" marL="0" rtl="0" algn="l">
              <a:lnSpc>
                <a:spcPct val="115000"/>
              </a:lnSpc>
              <a:spcBef>
                <a:spcPts val="1200"/>
              </a:spcBef>
              <a:spcAft>
                <a:spcPts val="0"/>
              </a:spcAft>
              <a:buClr>
                <a:schemeClr val="dk1"/>
              </a:buClr>
              <a:buSzPts val="1100"/>
              <a:buFont typeface="Arial"/>
              <a:buNone/>
            </a:pPr>
            <a:r>
              <a:rPr b="1" lang="en-US" sz="1900">
                <a:solidFill>
                  <a:srgbClr val="002060"/>
                </a:solidFill>
              </a:rPr>
              <a:t>Zoom location for both sessions:</a:t>
            </a:r>
            <a:r>
              <a:rPr b="1" lang="en-US" sz="1900">
                <a:solidFill>
                  <a:srgbClr val="002060"/>
                </a:solidFill>
                <a:uFill>
                  <a:noFill/>
                </a:uFill>
                <a:hlinkClick r:id="rId3">
                  <a:extLst>
                    <a:ext uri="{A12FA001-AC4F-418D-AE19-62706E023703}">
                      <ahyp:hlinkClr val="tx"/>
                    </a:ext>
                  </a:extLst>
                </a:hlinkClick>
              </a:rPr>
              <a:t> </a:t>
            </a:r>
            <a:r>
              <a:rPr b="1" lang="en-US" sz="1900" u="sng">
                <a:solidFill>
                  <a:srgbClr val="1155CC"/>
                </a:solidFill>
                <a:hlinkClick r:id="rId4">
                  <a:extLst>
                    <a:ext uri="{A12FA001-AC4F-418D-AE19-62706E023703}">
                      <ahyp:hlinkClr val="tx"/>
                    </a:ext>
                  </a:extLst>
                </a:hlinkClick>
              </a:rPr>
              <a:t>https://nl.zoom.us/j/93665618377</a:t>
            </a:r>
            <a:endParaRPr b="1" sz="1900">
              <a:solidFill>
                <a:srgbClr val="002060"/>
              </a:solidFill>
            </a:endParaRPr>
          </a:p>
          <a:p>
            <a:pPr indent="0" lvl="0" marL="0" rtl="0" algn="l">
              <a:lnSpc>
                <a:spcPct val="115000"/>
              </a:lnSpc>
              <a:spcBef>
                <a:spcPts val="1200"/>
              </a:spcBef>
              <a:spcAft>
                <a:spcPts val="0"/>
              </a:spcAft>
              <a:buNone/>
            </a:pPr>
            <a:r>
              <a:rPr lang="en-US" sz="1900">
                <a:solidFill>
                  <a:srgbClr val="002060"/>
                </a:solidFill>
              </a:rPr>
              <a:t>This zoom session will cover basics and best practices of remote/virtual (</a:t>
            </a:r>
            <a:r>
              <a:rPr lang="en-US" sz="1900" u="sng">
                <a:solidFill>
                  <a:srgbClr val="002060"/>
                </a:solidFill>
              </a:rPr>
              <a:t>synchronous</a:t>
            </a:r>
            <a:r>
              <a:rPr lang="en-US" sz="1900">
                <a:solidFill>
                  <a:srgbClr val="002060"/>
                </a:solidFill>
              </a:rPr>
              <a:t> online) instruction at NLU, while modelling some student engagement strategies for the virtual classroom. Instructors new to remote, as well as those wanting to develop their practice, are welcome. This workshop will be recorded and shared for those who cannot attend. </a:t>
            </a:r>
            <a:r>
              <a:rPr i="1" lang="en-US" sz="1900">
                <a:solidFill>
                  <a:srgbClr val="1F497D"/>
                </a:solidFill>
              </a:rPr>
              <a:t>Faculty are welcome to attend either session, regardless of college affiliation. Content will be the same.</a:t>
            </a:r>
            <a:endParaRPr i="1" sz="1900">
              <a:solidFill>
                <a:srgbClr val="1F497D"/>
              </a:solidFill>
            </a:endParaRPr>
          </a:p>
          <a:p>
            <a:pPr indent="0" lvl="0" marL="0" rtl="0" algn="l">
              <a:lnSpc>
                <a:spcPct val="115000"/>
              </a:lnSpc>
              <a:spcBef>
                <a:spcPts val="1200"/>
              </a:spcBef>
              <a:spcAft>
                <a:spcPts val="0"/>
              </a:spcAft>
              <a:buNone/>
            </a:pPr>
            <a:r>
              <a:t/>
            </a:r>
            <a:endParaRPr i="1" sz="1900">
              <a:solidFill>
                <a:srgbClr val="1F497D"/>
              </a:solidFill>
            </a:endParaRPr>
          </a:p>
          <a:p>
            <a:pPr indent="0" lvl="0" marL="0" rtl="0" algn="l">
              <a:lnSpc>
                <a:spcPct val="115000"/>
              </a:lnSpc>
              <a:spcBef>
                <a:spcPts val="1200"/>
              </a:spcBef>
              <a:spcAft>
                <a:spcPts val="0"/>
              </a:spcAft>
              <a:buClr>
                <a:schemeClr val="dk1"/>
              </a:buClr>
              <a:buSzPts val="1100"/>
              <a:buFont typeface="Arial"/>
              <a:buNone/>
            </a:pPr>
            <a:r>
              <a:rPr b="1" i="1" lang="en-US" sz="2500">
                <a:solidFill>
                  <a:srgbClr val="0061AF"/>
                </a:solidFill>
              </a:rPr>
              <a:t>And a word on intention…</a:t>
            </a:r>
            <a:endParaRPr b="1" i="1" sz="2500">
              <a:solidFill>
                <a:srgbClr val="0061AF"/>
              </a:solidFill>
            </a:endParaRPr>
          </a:p>
          <a:p>
            <a:pPr indent="0" lvl="0" marL="0" rtl="0" algn="l">
              <a:spcBef>
                <a:spcPts val="1200"/>
              </a:spcBef>
              <a:spcAft>
                <a:spcPts val="0"/>
              </a:spcAft>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74"/>
          <p:cNvSpPr txBox="1"/>
          <p:nvPr>
            <p:ph type="title"/>
          </p:nvPr>
        </p:nvSpPr>
        <p:spPr>
          <a:xfrm>
            <a:off x="1118075" y="594825"/>
            <a:ext cx="3932100" cy="1919400"/>
          </a:xfrm>
          <a:prstGeom prst="rect">
            <a:avLst/>
          </a:prstGeom>
        </p:spPr>
        <p:txBody>
          <a:bodyPr anchorCtr="0" anchor="b" bIns="45700" lIns="91425" spcFirstLastPara="1" rIns="91425" wrap="square" tIns="45700">
            <a:normAutofit fontScale="90000"/>
          </a:bodyPr>
          <a:lstStyle/>
          <a:p>
            <a:pPr indent="0" lvl="0" marL="0" rtl="0" algn="l">
              <a:lnSpc>
                <a:spcPct val="100000"/>
              </a:lnSpc>
              <a:spcBef>
                <a:spcPts val="0"/>
              </a:spcBef>
              <a:spcAft>
                <a:spcPts val="0"/>
              </a:spcAft>
              <a:buNone/>
            </a:pPr>
            <a:r>
              <a:t/>
            </a:r>
            <a:endParaRPr b="1" sz="3422"/>
          </a:p>
          <a:p>
            <a:pPr indent="0" lvl="0" marL="0" rtl="0" algn="l">
              <a:spcBef>
                <a:spcPts val="0"/>
              </a:spcBef>
              <a:spcAft>
                <a:spcPts val="0"/>
              </a:spcAft>
              <a:buClr>
                <a:schemeClr val="dk1"/>
              </a:buClr>
              <a:buSzPct val="38372"/>
              <a:buFont typeface="Arial"/>
              <a:buNone/>
            </a:pPr>
            <a:r>
              <a:rPr b="1" lang="en-US" sz="2866"/>
              <a:t>Undergraduate College</a:t>
            </a:r>
            <a:endParaRPr b="1"/>
          </a:p>
          <a:p>
            <a:pPr indent="0" lvl="0" marL="0" rtl="0" algn="l">
              <a:lnSpc>
                <a:spcPct val="100000"/>
              </a:lnSpc>
              <a:spcBef>
                <a:spcPts val="0"/>
              </a:spcBef>
              <a:spcAft>
                <a:spcPts val="0"/>
              </a:spcAft>
              <a:buNone/>
            </a:pPr>
            <a:r>
              <a:rPr b="1" lang="en-US" sz="4200">
                <a:solidFill>
                  <a:srgbClr val="0061AF"/>
                </a:solidFill>
              </a:rPr>
              <a:t>Synchronous Learning Expectations</a:t>
            </a:r>
            <a:endParaRPr b="1" sz="4200">
              <a:solidFill>
                <a:srgbClr val="0061AF"/>
              </a:solidFill>
            </a:endParaRPr>
          </a:p>
        </p:txBody>
      </p:sp>
      <p:sp>
        <p:nvSpPr>
          <p:cNvPr id="417" name="Google Shape;417;p74"/>
          <p:cNvSpPr txBox="1"/>
          <p:nvPr>
            <p:ph type="title"/>
          </p:nvPr>
        </p:nvSpPr>
        <p:spPr>
          <a:xfrm>
            <a:off x="5050175" y="163725"/>
            <a:ext cx="6460800" cy="3344100"/>
          </a:xfrm>
          <a:prstGeom prst="rect">
            <a:avLst/>
          </a:prstGeom>
        </p:spPr>
        <p:txBody>
          <a:bodyPr anchorCtr="0" anchor="b" bIns="45700" lIns="91425" spcFirstLastPara="1" rIns="91425" wrap="square" tIns="45700">
            <a:normAutofit fontScale="90000"/>
          </a:bodyPr>
          <a:lstStyle/>
          <a:p>
            <a:pPr indent="0" lvl="0" marL="0" rtl="0" algn="l">
              <a:lnSpc>
                <a:spcPct val="100000"/>
              </a:lnSpc>
              <a:spcBef>
                <a:spcPts val="0"/>
              </a:spcBef>
              <a:spcAft>
                <a:spcPts val="0"/>
              </a:spcAft>
              <a:buNone/>
            </a:pPr>
            <a:r>
              <a:rPr lang="en-US" sz="2800"/>
              <a:t>Options f</a:t>
            </a:r>
            <a:r>
              <a:rPr lang="en-US" sz="2800"/>
              <a:t>or 3 hour weekly virtual sections</a:t>
            </a:r>
            <a:r>
              <a:rPr lang="en-US" sz="2800"/>
              <a:t>:</a:t>
            </a:r>
            <a:endParaRPr sz="2800"/>
          </a:p>
          <a:p>
            <a:pPr indent="-388620" lvl="0" marL="457200" rtl="0" algn="l">
              <a:lnSpc>
                <a:spcPct val="100000"/>
              </a:lnSpc>
              <a:spcBef>
                <a:spcPts val="0"/>
              </a:spcBef>
              <a:spcAft>
                <a:spcPts val="0"/>
              </a:spcAft>
              <a:buSzPct val="100000"/>
              <a:buChar char="●"/>
            </a:pPr>
            <a:r>
              <a:rPr lang="en-US" sz="2800"/>
              <a:t>a </a:t>
            </a:r>
            <a:r>
              <a:rPr lang="en-US" sz="2800"/>
              <a:t>well-</a:t>
            </a:r>
            <a:r>
              <a:rPr lang="en-US" sz="2800"/>
              <a:t>structured, 3 hour </a:t>
            </a:r>
            <a:r>
              <a:rPr b="1" lang="en-US" sz="2800"/>
              <a:t>synchronous </a:t>
            </a:r>
            <a:r>
              <a:rPr lang="en-US" sz="2800"/>
              <a:t>session </a:t>
            </a:r>
            <a:r>
              <a:rPr i="1" lang="en-US" sz="2800"/>
              <a:t>with healthful breaks</a:t>
            </a:r>
            <a:r>
              <a:rPr lang="en-US" sz="2800"/>
              <a:t>.</a:t>
            </a:r>
            <a:endParaRPr sz="2800"/>
          </a:p>
          <a:p>
            <a:pPr indent="-388620" lvl="0" marL="457200" rtl="0" algn="l">
              <a:lnSpc>
                <a:spcPct val="100000"/>
              </a:lnSpc>
              <a:spcBef>
                <a:spcPts val="0"/>
              </a:spcBef>
              <a:spcAft>
                <a:spcPts val="0"/>
              </a:spcAft>
              <a:buSzPct val="100000"/>
              <a:buChar char="●"/>
            </a:pPr>
            <a:r>
              <a:rPr lang="en-US" sz="2800"/>
              <a:t>a</a:t>
            </a:r>
            <a:r>
              <a:rPr lang="en-US" sz="2800"/>
              <a:t> well-structured</a:t>
            </a:r>
            <a:r>
              <a:rPr lang="en-US" sz="2800"/>
              <a:t>,</a:t>
            </a:r>
            <a:r>
              <a:rPr b="1" lang="en-US" sz="2800"/>
              <a:t> </a:t>
            </a:r>
            <a:r>
              <a:rPr b="1" lang="en-US" sz="2800"/>
              <a:t>90-</a:t>
            </a:r>
            <a:r>
              <a:rPr b="1" lang="en-US" sz="2800"/>
              <a:t>120 minute </a:t>
            </a:r>
            <a:r>
              <a:rPr b="1" lang="en-US" sz="2800"/>
              <a:t>synchronous</a:t>
            </a:r>
            <a:r>
              <a:rPr lang="en-US" sz="2800"/>
              <a:t> session </a:t>
            </a:r>
            <a:r>
              <a:rPr lang="en-US" sz="2800"/>
              <a:t>combined</a:t>
            </a:r>
            <a:r>
              <a:rPr lang="en-US" sz="2800"/>
              <a:t> with </a:t>
            </a:r>
            <a:r>
              <a:rPr b="1" lang="en-US" sz="2800"/>
              <a:t>60-</a:t>
            </a:r>
            <a:r>
              <a:rPr b="1" lang="en-US" sz="2800"/>
              <a:t>90</a:t>
            </a:r>
            <a:r>
              <a:rPr b="1" lang="en-US" sz="2800"/>
              <a:t> minutes of structured asynchronous</a:t>
            </a:r>
            <a:r>
              <a:rPr lang="en-US" sz="2800"/>
              <a:t> </a:t>
            </a:r>
            <a:r>
              <a:rPr lang="en-US" sz="2800"/>
              <a:t>instructional</a:t>
            </a:r>
            <a:r>
              <a:rPr lang="en-US" sz="2800"/>
              <a:t> activities.</a:t>
            </a:r>
            <a:endParaRPr sz="2800"/>
          </a:p>
          <a:p>
            <a:pPr indent="0" lvl="0" marL="0" rtl="0" algn="l">
              <a:spcBef>
                <a:spcPts val="0"/>
              </a:spcBef>
              <a:spcAft>
                <a:spcPts val="0"/>
              </a:spcAft>
              <a:buNone/>
            </a:pPr>
            <a:r>
              <a:t/>
            </a:r>
            <a:endParaRPr sz="2800"/>
          </a:p>
        </p:txBody>
      </p:sp>
      <p:pic>
        <p:nvPicPr>
          <p:cNvPr id="418" name="Google Shape;418;p74"/>
          <p:cNvPicPr preferRelativeResize="0"/>
          <p:nvPr/>
        </p:nvPicPr>
        <p:blipFill rotWithShape="1">
          <a:blip r:embed="rId3">
            <a:alphaModFix/>
          </a:blip>
          <a:srcRect b="0" l="11334" r="10553" t="0"/>
          <a:stretch/>
        </p:blipFill>
        <p:spPr>
          <a:xfrm>
            <a:off x="1627450" y="3455250"/>
            <a:ext cx="9523651" cy="32017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75"/>
          <p:cNvSpPr/>
          <p:nvPr/>
        </p:nvSpPr>
        <p:spPr>
          <a:xfrm>
            <a:off x="208925" y="864600"/>
            <a:ext cx="8935200" cy="6185100"/>
          </a:xfrm>
          <a:prstGeom prst="ellipse">
            <a:avLst/>
          </a:prstGeom>
          <a:solidFill>
            <a:srgbClr val="EEEEEE"/>
          </a:solidFill>
          <a:ln>
            <a:noFill/>
          </a:ln>
        </p:spPr>
        <p:txBody>
          <a:bodyPr anchorCtr="0" anchor="t" bIns="91425" lIns="0" spcFirstLastPara="1" rIns="91425" wrap="square" tIns="91425">
            <a:noAutofit/>
          </a:bodyPr>
          <a:lstStyle/>
          <a:p>
            <a:pPr indent="0" lvl="0" marL="0" rtl="0" algn="l">
              <a:spcBef>
                <a:spcPts val="0"/>
              </a:spcBef>
              <a:spcAft>
                <a:spcPts val="0"/>
              </a:spcAft>
              <a:buNone/>
            </a:pPr>
            <a:r>
              <a:rPr b="1" lang="en-US" sz="1600"/>
              <a:t>100 MINUTES LIVE ZOOM (SYNCHRONOUS)</a:t>
            </a:r>
            <a:endParaRPr b="1" sz="1600"/>
          </a:p>
          <a:p>
            <a:pPr indent="0" lvl="0" marL="0" rtl="0" algn="l">
              <a:spcBef>
                <a:spcPts val="0"/>
              </a:spcBef>
              <a:spcAft>
                <a:spcPts val="0"/>
              </a:spcAft>
              <a:buNone/>
            </a:pPr>
            <a:r>
              <a:rPr b="1" lang="en-US" sz="1100"/>
              <a:t>30 min: settle in, break the ice</a:t>
            </a:r>
            <a:endParaRPr b="1" sz="1100"/>
          </a:p>
          <a:p>
            <a:pPr indent="0" lvl="0" marL="457200" rtl="0" algn="l">
              <a:spcBef>
                <a:spcPts val="0"/>
              </a:spcBef>
              <a:spcAft>
                <a:spcPts val="0"/>
              </a:spcAft>
              <a:buNone/>
            </a:pPr>
            <a:r>
              <a:rPr lang="en-US" sz="1100"/>
              <a:t>Resolve connection issues, get to know the group (icebreaker/community building activities, keeping it real)</a:t>
            </a:r>
            <a:endParaRPr sz="1100"/>
          </a:p>
          <a:p>
            <a:pPr indent="-298450" lvl="2" marL="914400" rtl="0" algn="l">
              <a:spcBef>
                <a:spcPts val="0"/>
              </a:spcBef>
              <a:spcAft>
                <a:spcPts val="0"/>
              </a:spcAft>
              <a:buSzPts val="1100"/>
              <a:buChar char="■"/>
            </a:pPr>
            <a:r>
              <a:rPr lang="en-US" sz="1100"/>
              <a:t>Check-ins are always welcome, especially in times of high stress - “Maslow before Bloom”</a:t>
            </a:r>
            <a:endParaRPr sz="1100"/>
          </a:p>
          <a:p>
            <a:pPr indent="-298450" lvl="2" marL="914400" rtl="0" algn="l">
              <a:spcBef>
                <a:spcPts val="0"/>
              </a:spcBef>
              <a:spcAft>
                <a:spcPts val="0"/>
              </a:spcAft>
              <a:buSzPts val="1100"/>
              <a:buChar char="■"/>
            </a:pPr>
            <a:r>
              <a:rPr lang="en-US" sz="1100"/>
              <a:t>Here are some </a:t>
            </a:r>
            <a:r>
              <a:rPr lang="en-US" sz="1100" u="sng">
                <a:solidFill>
                  <a:schemeClr val="hlink"/>
                </a:solidFill>
                <a:hlinkClick r:id="rId3"/>
              </a:rPr>
              <a:t>whole-class icebreaker ideas</a:t>
            </a:r>
            <a:endParaRPr sz="1100"/>
          </a:p>
          <a:p>
            <a:pPr indent="0" lvl="0" marL="0" rtl="0" algn="l">
              <a:spcBef>
                <a:spcPts val="0"/>
              </a:spcBef>
              <a:spcAft>
                <a:spcPts val="0"/>
              </a:spcAft>
              <a:buNone/>
            </a:pPr>
            <a:r>
              <a:rPr b="1" lang="en-US" sz="1100"/>
              <a:t>30 min: </a:t>
            </a:r>
            <a:r>
              <a:rPr b="1" lang="en-US" sz="1100">
                <a:solidFill>
                  <a:schemeClr val="dk1"/>
                </a:solidFill>
              </a:rPr>
              <a:t>course and community overview</a:t>
            </a:r>
            <a:endParaRPr b="1" sz="1100"/>
          </a:p>
          <a:p>
            <a:pPr indent="0" lvl="0" marL="457200" rtl="0" algn="l">
              <a:spcBef>
                <a:spcPts val="0"/>
              </a:spcBef>
              <a:spcAft>
                <a:spcPts val="0"/>
              </a:spcAft>
              <a:buNone/>
            </a:pPr>
            <a:r>
              <a:rPr lang="en-US" sz="1100">
                <a:solidFill>
                  <a:schemeClr val="dk1"/>
                </a:solidFill>
              </a:rPr>
              <a:t>Get students excited about the class, what to look forward to, how the class fits into the major, relates to future careers, and to life</a:t>
            </a:r>
            <a:endParaRPr sz="1100">
              <a:solidFill>
                <a:schemeClr val="dk1"/>
              </a:solidFill>
            </a:endParaRPr>
          </a:p>
          <a:p>
            <a:pPr indent="-298450" lvl="2" marL="914400" rtl="0" algn="l">
              <a:spcBef>
                <a:spcPts val="0"/>
              </a:spcBef>
              <a:spcAft>
                <a:spcPts val="0"/>
              </a:spcAft>
              <a:buSzPts val="1100"/>
              <a:buChar char="■"/>
            </a:pPr>
            <a:r>
              <a:rPr lang="en-US" sz="1100">
                <a:solidFill>
                  <a:schemeClr val="dk1"/>
                </a:solidFill>
              </a:rPr>
              <a:t>Be as clear as possible with expectations, with reminding everyone that this is new for everyone and adjustments will be needed.</a:t>
            </a:r>
            <a:endParaRPr sz="1100">
              <a:solidFill>
                <a:schemeClr val="dk1"/>
              </a:solidFill>
            </a:endParaRPr>
          </a:p>
          <a:p>
            <a:pPr indent="-298450" lvl="2" marL="914400" rtl="0" algn="l">
              <a:spcBef>
                <a:spcPts val="0"/>
              </a:spcBef>
              <a:spcAft>
                <a:spcPts val="0"/>
              </a:spcAft>
              <a:buSzPts val="1100"/>
              <a:buChar char="■"/>
            </a:pPr>
            <a:r>
              <a:rPr lang="en-US" sz="1100"/>
              <a:t>Perhaps also address Zoom meeting norms (or have the class come up with them together), including clothing, when to mute, presence, camera preferences, etc.</a:t>
            </a:r>
            <a:endParaRPr sz="1100"/>
          </a:p>
          <a:p>
            <a:pPr indent="0" lvl="0" marL="0" rtl="0" algn="l">
              <a:spcBef>
                <a:spcPts val="0"/>
              </a:spcBef>
              <a:spcAft>
                <a:spcPts val="0"/>
              </a:spcAft>
              <a:buNone/>
            </a:pPr>
            <a:r>
              <a:rPr b="1" lang="en-US" sz="1100"/>
              <a:t>30 min: active learning</a:t>
            </a:r>
            <a:endParaRPr b="1" sz="1100"/>
          </a:p>
          <a:p>
            <a:pPr indent="-298450" lvl="1" marL="914400" rtl="0" algn="l">
              <a:spcBef>
                <a:spcPts val="0"/>
              </a:spcBef>
              <a:spcAft>
                <a:spcPts val="0"/>
              </a:spcAft>
              <a:buSzPts val="1100"/>
              <a:buChar char="○"/>
            </a:pPr>
            <a:r>
              <a:rPr lang="en-US" sz="1100"/>
              <a:t>TIMING: 10 minutes set-up and direct instruction / 10-15 minutes small-group to discover, apply, extend, process, personalize the new information and turn it into knowledge / 10 minutes large group discussion to share out, debrief, reflect</a:t>
            </a:r>
            <a:endParaRPr sz="1100"/>
          </a:p>
          <a:p>
            <a:pPr indent="-298450" lvl="1" marL="914400" rtl="0" algn="l">
              <a:spcBef>
                <a:spcPts val="0"/>
              </a:spcBef>
              <a:spcAft>
                <a:spcPts val="0"/>
              </a:spcAft>
              <a:buSzPts val="1100"/>
              <a:buChar char="○"/>
            </a:pPr>
            <a:r>
              <a:rPr lang="en-US" sz="1100"/>
              <a:t>TIPS:</a:t>
            </a:r>
            <a:endParaRPr sz="1100"/>
          </a:p>
          <a:p>
            <a:pPr indent="-298450" lvl="2" marL="1371600" rtl="0" algn="l">
              <a:spcBef>
                <a:spcPts val="0"/>
              </a:spcBef>
              <a:spcAft>
                <a:spcPts val="0"/>
              </a:spcAft>
              <a:buSzPts val="1100"/>
              <a:buChar char="■"/>
            </a:pPr>
            <a:r>
              <a:rPr lang="en-US" sz="1100"/>
              <a:t>Provide clear instructions before sending students off into small groups.</a:t>
            </a:r>
            <a:endParaRPr sz="1100"/>
          </a:p>
          <a:p>
            <a:pPr indent="-298450" lvl="2" marL="1371600" rtl="0" algn="l">
              <a:spcBef>
                <a:spcPts val="0"/>
              </a:spcBef>
              <a:spcAft>
                <a:spcPts val="0"/>
              </a:spcAft>
              <a:buSzPts val="1100"/>
              <a:buChar char="■"/>
            </a:pPr>
            <a:r>
              <a:rPr lang="en-US" sz="1100"/>
              <a:t>Include instruction reminders on their note catcher itself</a:t>
            </a:r>
            <a:endParaRPr sz="1100"/>
          </a:p>
          <a:p>
            <a:pPr indent="-298450" lvl="2" marL="1371600" rtl="0" algn="l">
              <a:spcBef>
                <a:spcPts val="0"/>
              </a:spcBef>
              <a:spcAft>
                <a:spcPts val="0"/>
              </a:spcAft>
              <a:buSzPts val="1100"/>
              <a:buChar char="■"/>
            </a:pPr>
            <a:r>
              <a:rPr lang="en-US" sz="1100"/>
              <a:t>You might use a </a:t>
            </a:r>
            <a:r>
              <a:rPr lang="en-US" sz="1100" u="sng">
                <a:solidFill>
                  <a:schemeClr val="hlink"/>
                </a:solidFill>
                <a:hlinkClick r:id="rId4"/>
              </a:rPr>
              <a:t>Zoom poll</a:t>
            </a:r>
            <a:r>
              <a:rPr lang="en-US" sz="1100"/>
              <a:t> to set up the activity or assess understanding.</a:t>
            </a:r>
            <a:endParaRPr sz="1100"/>
          </a:p>
          <a:p>
            <a:pPr indent="-298450" lvl="2" marL="1371600" rtl="0" algn="l">
              <a:spcBef>
                <a:spcPts val="0"/>
              </a:spcBef>
              <a:spcAft>
                <a:spcPts val="0"/>
              </a:spcAft>
              <a:buSzPts val="1100"/>
              <a:buChar char="■"/>
            </a:pPr>
            <a:r>
              <a:rPr lang="en-US" sz="1100"/>
              <a:t>Faculty and students love using </a:t>
            </a:r>
            <a:r>
              <a:rPr lang="en-US" sz="1100" u="sng">
                <a:solidFill>
                  <a:schemeClr val="hlink"/>
                </a:solidFill>
                <a:hlinkClick r:id="rId5"/>
              </a:rPr>
              <a:t>breakout rooms</a:t>
            </a:r>
            <a:r>
              <a:rPr lang="en-US" sz="1100"/>
              <a:t>.</a:t>
            </a:r>
            <a:endParaRPr sz="1100"/>
          </a:p>
          <a:p>
            <a:pPr indent="0" lvl="0" marL="0" rtl="0" algn="l">
              <a:spcBef>
                <a:spcPts val="0"/>
              </a:spcBef>
              <a:spcAft>
                <a:spcPts val="0"/>
              </a:spcAft>
              <a:buNone/>
            </a:pPr>
            <a:r>
              <a:rPr b="1" lang="en-US" sz="1100"/>
              <a:t>10 min: wrap-up or transition</a:t>
            </a:r>
            <a:endParaRPr b="1" sz="1100"/>
          </a:p>
          <a:p>
            <a:pPr indent="-298450" lvl="1" marL="914400" rtl="0" algn="l">
              <a:spcBef>
                <a:spcPts val="0"/>
              </a:spcBef>
              <a:spcAft>
                <a:spcPts val="0"/>
              </a:spcAft>
              <a:buSzPts val="1100"/>
              <a:buChar char="○"/>
            </a:pPr>
            <a:r>
              <a:rPr lang="en-US" sz="1100"/>
              <a:t>Wrap-up (Set-up for assignments and online discussions (preview assignments, discuss expectations using a model or checklist), exit slip)</a:t>
            </a:r>
            <a:endParaRPr sz="1100"/>
          </a:p>
          <a:p>
            <a:pPr indent="-298450" lvl="1" marL="914400" rtl="0" algn="l">
              <a:spcBef>
                <a:spcPts val="0"/>
              </a:spcBef>
              <a:spcAft>
                <a:spcPts val="0"/>
              </a:spcAft>
              <a:buSzPts val="1100"/>
              <a:buChar char="○"/>
            </a:pPr>
            <a:r>
              <a:rPr lang="en-US" sz="1100"/>
              <a:t>- OR - Set up (Get the class ready for the next group activity)</a:t>
            </a:r>
            <a:endParaRPr sz="1100"/>
          </a:p>
          <a:p>
            <a:pPr indent="0" lvl="0" marL="0" rtl="0" algn="l">
              <a:spcBef>
                <a:spcPts val="0"/>
              </a:spcBef>
              <a:spcAft>
                <a:spcPts val="0"/>
              </a:spcAft>
              <a:buNone/>
            </a:pPr>
            <a:r>
              <a:t/>
            </a:r>
            <a:endParaRPr sz="1100"/>
          </a:p>
        </p:txBody>
      </p:sp>
      <p:sp>
        <p:nvSpPr>
          <p:cNvPr id="425" name="Google Shape;425;p75"/>
          <p:cNvSpPr txBox="1"/>
          <p:nvPr>
            <p:ph type="title"/>
          </p:nvPr>
        </p:nvSpPr>
        <p:spPr>
          <a:xfrm>
            <a:off x="1053548" y="365125"/>
            <a:ext cx="108360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a:t>S</a:t>
            </a:r>
            <a:r>
              <a:rPr lang="en-US"/>
              <a:t>ample lesson structure - Week 1</a:t>
            </a:r>
            <a:endParaRPr i="1"/>
          </a:p>
        </p:txBody>
      </p:sp>
      <p:sp>
        <p:nvSpPr>
          <p:cNvPr id="426" name="Google Shape;426;p75"/>
          <p:cNvSpPr/>
          <p:nvPr/>
        </p:nvSpPr>
        <p:spPr>
          <a:xfrm>
            <a:off x="8848375" y="1244500"/>
            <a:ext cx="3791100" cy="5394300"/>
          </a:xfrm>
          <a:prstGeom prst="ellipse">
            <a:avLst/>
          </a:prstGeom>
          <a:solidFill>
            <a:srgbClr val="EEEEEE"/>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600">
                <a:solidFill>
                  <a:schemeClr val="dk1"/>
                </a:solidFill>
              </a:rPr>
              <a:t>80 MINUTES FLEX TIME</a:t>
            </a:r>
            <a:endParaRPr b="1" sz="1600">
              <a:solidFill>
                <a:schemeClr val="dk1"/>
              </a:solidFill>
            </a:endParaRPr>
          </a:p>
          <a:p>
            <a:pPr indent="0" lvl="0" marL="0" rtl="0" algn="l">
              <a:spcBef>
                <a:spcPts val="0"/>
              </a:spcBef>
              <a:spcAft>
                <a:spcPts val="0"/>
              </a:spcAft>
              <a:buNone/>
            </a:pPr>
            <a:r>
              <a:t/>
            </a:r>
            <a:endParaRPr b="1" sz="1100">
              <a:solidFill>
                <a:schemeClr val="dk1"/>
              </a:solidFill>
            </a:endParaRPr>
          </a:p>
          <a:p>
            <a:pPr indent="0" lvl="0" marL="0" rtl="0" algn="l">
              <a:spcBef>
                <a:spcPts val="0"/>
              </a:spcBef>
              <a:spcAft>
                <a:spcPts val="0"/>
              </a:spcAft>
              <a:buNone/>
            </a:pPr>
            <a:r>
              <a:rPr b="1" lang="en-US" sz="1100">
                <a:solidFill>
                  <a:schemeClr val="dk1"/>
                </a:solidFill>
              </a:rPr>
              <a:t>ASYNCHRONOUS LEARNING ACTIVITIES</a:t>
            </a:r>
            <a:endParaRPr b="1" sz="1100">
              <a:solidFill>
                <a:schemeClr val="dk1"/>
              </a:solidFill>
            </a:endParaRPr>
          </a:p>
          <a:p>
            <a:pPr indent="-207009" lvl="0" marL="274320" rtl="0" algn="l">
              <a:spcBef>
                <a:spcPts val="0"/>
              </a:spcBef>
              <a:spcAft>
                <a:spcPts val="0"/>
              </a:spcAft>
              <a:buSzPts val="1100"/>
              <a:buChar char="●"/>
            </a:pPr>
            <a:r>
              <a:rPr lang="en-US" sz="1100"/>
              <a:t>Pre-recorded lectures</a:t>
            </a:r>
            <a:endParaRPr sz="1100"/>
          </a:p>
          <a:p>
            <a:pPr indent="-207009" lvl="0" marL="274320" rtl="0" algn="l">
              <a:spcBef>
                <a:spcPts val="0"/>
              </a:spcBef>
              <a:spcAft>
                <a:spcPts val="0"/>
              </a:spcAft>
              <a:buSzPts val="1100"/>
              <a:buChar char="●"/>
            </a:pPr>
            <a:r>
              <a:rPr lang="en-US" sz="1100"/>
              <a:t>Interactive videos</a:t>
            </a:r>
            <a:endParaRPr sz="1100"/>
          </a:p>
          <a:p>
            <a:pPr indent="-207009" lvl="0" marL="274320" rtl="0" algn="l">
              <a:spcBef>
                <a:spcPts val="0"/>
              </a:spcBef>
              <a:spcAft>
                <a:spcPts val="0"/>
              </a:spcAft>
              <a:buSzPts val="1100"/>
              <a:buChar char="●"/>
            </a:pPr>
            <a:r>
              <a:rPr lang="en-US" sz="1100"/>
              <a:t>Independent task-based work, followed by check-in with instructor (e.g., work on an accounting problem, write code)</a:t>
            </a:r>
            <a:endParaRPr sz="1100"/>
          </a:p>
          <a:p>
            <a:pPr indent="-207009" lvl="0" marL="274320" rtl="0" algn="l">
              <a:spcBef>
                <a:spcPts val="0"/>
              </a:spcBef>
              <a:spcAft>
                <a:spcPts val="0"/>
              </a:spcAft>
              <a:buSzPts val="1100"/>
              <a:buChar char="●"/>
            </a:pPr>
            <a:r>
              <a:rPr lang="en-US" sz="1100"/>
              <a:t>Additional discussion board questions</a:t>
            </a:r>
            <a:endParaRPr sz="1100"/>
          </a:p>
          <a:p>
            <a:pPr indent="0" lvl="0" marL="0" rtl="0" algn="l">
              <a:spcBef>
                <a:spcPts val="0"/>
              </a:spcBef>
              <a:spcAft>
                <a:spcPts val="0"/>
              </a:spcAft>
              <a:buNone/>
            </a:pPr>
            <a:r>
              <a:t/>
            </a:r>
            <a:endParaRPr b="1" sz="1100">
              <a:solidFill>
                <a:schemeClr val="dk1"/>
              </a:solidFill>
            </a:endParaRPr>
          </a:p>
          <a:p>
            <a:pPr indent="0" lvl="0" marL="0" rtl="0" algn="l">
              <a:spcBef>
                <a:spcPts val="0"/>
              </a:spcBef>
              <a:spcAft>
                <a:spcPts val="0"/>
              </a:spcAft>
              <a:buNone/>
            </a:pPr>
            <a:r>
              <a:rPr b="1" lang="en-US" sz="1100">
                <a:solidFill>
                  <a:schemeClr val="dk1"/>
                </a:solidFill>
              </a:rPr>
              <a:t>or MORE SYNCHRONOUS ACTIVITIES</a:t>
            </a:r>
            <a:endParaRPr b="1" sz="1100">
              <a:solidFill>
                <a:schemeClr val="dk1"/>
              </a:solidFill>
            </a:endParaRPr>
          </a:p>
          <a:p>
            <a:pPr indent="-207009" lvl="0" marL="274320" rtl="0" algn="l">
              <a:spcBef>
                <a:spcPts val="0"/>
              </a:spcBef>
              <a:spcAft>
                <a:spcPts val="0"/>
              </a:spcAft>
              <a:buClr>
                <a:schemeClr val="dk1"/>
              </a:buClr>
              <a:buSzPts val="1100"/>
              <a:buChar char="●"/>
            </a:pPr>
            <a:r>
              <a:rPr lang="en-US" sz="1100">
                <a:solidFill>
                  <a:schemeClr val="dk1"/>
                </a:solidFill>
              </a:rPr>
              <a:t>Case studies using breakout rooms</a:t>
            </a:r>
            <a:endParaRPr sz="1100">
              <a:solidFill>
                <a:schemeClr val="dk1"/>
              </a:solidFill>
            </a:endParaRPr>
          </a:p>
          <a:p>
            <a:pPr indent="-207009" lvl="0" marL="274320" rtl="0" algn="l">
              <a:spcBef>
                <a:spcPts val="0"/>
              </a:spcBef>
              <a:spcAft>
                <a:spcPts val="0"/>
              </a:spcAft>
              <a:buClr>
                <a:schemeClr val="dk1"/>
              </a:buClr>
              <a:buSzPts val="1100"/>
              <a:buChar char="●"/>
            </a:pPr>
            <a:r>
              <a:rPr lang="en-US" sz="1100">
                <a:solidFill>
                  <a:schemeClr val="dk1"/>
                </a:solidFill>
              </a:rPr>
              <a:t>Co-creating on a collaborative document</a:t>
            </a:r>
            <a:endParaRPr sz="1100">
              <a:solidFill>
                <a:schemeClr val="dk1"/>
              </a:solidFill>
            </a:endParaRPr>
          </a:p>
          <a:p>
            <a:pPr indent="-207009" lvl="0" marL="274320" rtl="0" algn="l">
              <a:spcBef>
                <a:spcPts val="0"/>
              </a:spcBef>
              <a:spcAft>
                <a:spcPts val="0"/>
              </a:spcAft>
              <a:buClr>
                <a:schemeClr val="dk1"/>
              </a:buClr>
              <a:buSzPts val="1100"/>
              <a:buChar char="●"/>
            </a:pPr>
            <a:r>
              <a:rPr lang="en-US" sz="1100">
                <a:solidFill>
                  <a:schemeClr val="dk1"/>
                </a:solidFill>
              </a:rPr>
              <a:t>Think-pair-share (could use chat feature for pair)</a:t>
            </a:r>
            <a:endParaRPr sz="1100">
              <a:solidFill>
                <a:schemeClr val="dk1"/>
              </a:solidFill>
            </a:endParaRPr>
          </a:p>
          <a:p>
            <a:pPr indent="-207009" lvl="0" marL="274320" rtl="0" algn="l">
              <a:spcBef>
                <a:spcPts val="0"/>
              </a:spcBef>
              <a:spcAft>
                <a:spcPts val="0"/>
              </a:spcAft>
              <a:buClr>
                <a:schemeClr val="dk1"/>
              </a:buClr>
              <a:buSzPts val="1100"/>
              <a:buChar char="●"/>
            </a:pPr>
            <a:r>
              <a:rPr lang="en-US" sz="1100">
                <a:solidFill>
                  <a:schemeClr val="dk1"/>
                </a:solidFill>
              </a:rPr>
              <a:t>Role-play, simulations</a:t>
            </a:r>
            <a:endParaRPr sz="1100">
              <a:solidFill>
                <a:schemeClr val="dk1"/>
              </a:solidFill>
            </a:endParaRPr>
          </a:p>
          <a:p>
            <a:pPr indent="0" lvl="0" marL="457200" rtl="0" algn="l">
              <a:spcBef>
                <a:spcPts val="0"/>
              </a:spcBef>
              <a:spcAft>
                <a:spcPts val="0"/>
              </a:spcAft>
              <a:buNone/>
            </a:pPr>
            <a:r>
              <a:t/>
            </a:r>
            <a:endParaRPr sz="11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76"/>
          <p:cNvSpPr txBox="1"/>
          <p:nvPr>
            <p:ph type="title"/>
          </p:nvPr>
        </p:nvSpPr>
        <p:spPr>
          <a:xfrm>
            <a:off x="1053548" y="237531"/>
            <a:ext cx="10836000" cy="655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b="1" lang="en-US"/>
              <a:t>Best Practices for the Synchronous Zoom Session:</a:t>
            </a:r>
            <a:endParaRPr b="1"/>
          </a:p>
        </p:txBody>
      </p:sp>
      <p:sp>
        <p:nvSpPr>
          <p:cNvPr id="433" name="Google Shape;433;p76"/>
          <p:cNvSpPr txBox="1"/>
          <p:nvPr>
            <p:ph idx="1" type="body"/>
          </p:nvPr>
        </p:nvSpPr>
        <p:spPr>
          <a:xfrm>
            <a:off x="967823" y="1020726"/>
            <a:ext cx="10836000" cy="5156100"/>
          </a:xfrm>
          <a:prstGeom prst="rect">
            <a:avLst/>
          </a:prstGeom>
        </p:spPr>
        <p:txBody>
          <a:bodyPr anchorCtr="0" anchor="t" bIns="45700" lIns="91425" spcFirstLastPara="1" rIns="91425" wrap="square" tIns="45700">
            <a:noAutofit/>
          </a:bodyPr>
          <a:lstStyle/>
          <a:p>
            <a:pPr indent="0" lvl="0" marL="0" rtl="0" algn="l">
              <a:lnSpc>
                <a:spcPct val="100000"/>
              </a:lnSpc>
              <a:spcBef>
                <a:spcPts val="1000"/>
              </a:spcBef>
              <a:spcAft>
                <a:spcPts val="0"/>
              </a:spcAft>
              <a:buNone/>
            </a:pPr>
            <a:r>
              <a:rPr b="1" i="1" lang="en-US">
                <a:solidFill>
                  <a:srgbClr val="0061AF"/>
                </a:solidFill>
              </a:rPr>
              <a:t>Break up the time into a variety of active learning experiences. </a:t>
            </a:r>
            <a:endParaRPr b="1" i="1">
              <a:solidFill>
                <a:srgbClr val="0061AF"/>
              </a:solidFill>
            </a:endParaRPr>
          </a:p>
          <a:p>
            <a:pPr indent="-368300" lvl="0" marL="457200" rtl="0" algn="l">
              <a:lnSpc>
                <a:spcPct val="100000"/>
              </a:lnSpc>
              <a:spcBef>
                <a:spcPts val="1000"/>
              </a:spcBef>
              <a:spcAft>
                <a:spcPts val="0"/>
              </a:spcAft>
              <a:buSzPts val="2200"/>
              <a:buChar char="•"/>
            </a:pPr>
            <a:r>
              <a:rPr lang="en-US" sz="2200"/>
              <a:t>Small group work in collaboration.</a:t>
            </a:r>
            <a:endParaRPr sz="2200"/>
          </a:p>
          <a:p>
            <a:pPr indent="-368300" lvl="0" marL="457200" rtl="0" algn="l">
              <a:lnSpc>
                <a:spcPct val="100000"/>
              </a:lnSpc>
              <a:spcBef>
                <a:spcPts val="1000"/>
              </a:spcBef>
              <a:spcAft>
                <a:spcPts val="0"/>
              </a:spcAft>
              <a:buSzPts val="2200"/>
              <a:buChar char="•"/>
            </a:pPr>
            <a:r>
              <a:rPr lang="en-US" sz="2200"/>
              <a:t>Partner work and peer reviews.</a:t>
            </a:r>
            <a:endParaRPr sz="2200"/>
          </a:p>
          <a:p>
            <a:pPr indent="-368300" lvl="0" marL="457200" rtl="0" algn="l">
              <a:lnSpc>
                <a:spcPct val="100000"/>
              </a:lnSpc>
              <a:spcBef>
                <a:spcPts val="1000"/>
              </a:spcBef>
              <a:spcAft>
                <a:spcPts val="0"/>
              </a:spcAft>
              <a:buSzPts val="2200"/>
              <a:buChar char="•"/>
            </a:pPr>
            <a:r>
              <a:rPr lang="en-US" sz="2200"/>
              <a:t>Student-centered, whole class discussion.</a:t>
            </a:r>
            <a:endParaRPr sz="2200"/>
          </a:p>
          <a:p>
            <a:pPr indent="-368300" lvl="0" marL="457200" rtl="0" algn="l">
              <a:lnSpc>
                <a:spcPct val="100000"/>
              </a:lnSpc>
              <a:spcBef>
                <a:spcPts val="1000"/>
              </a:spcBef>
              <a:spcAft>
                <a:spcPts val="0"/>
              </a:spcAft>
              <a:buSzPts val="2200"/>
              <a:buChar char="•"/>
            </a:pPr>
            <a:r>
              <a:rPr lang="en-US" sz="2200"/>
              <a:t>Small group discussion &amp; share to whole class.</a:t>
            </a:r>
            <a:endParaRPr sz="2200"/>
          </a:p>
          <a:p>
            <a:pPr indent="-368300" lvl="0" marL="457200" rtl="0" algn="l">
              <a:lnSpc>
                <a:spcPct val="100000"/>
              </a:lnSpc>
              <a:spcBef>
                <a:spcPts val="1000"/>
              </a:spcBef>
              <a:spcAft>
                <a:spcPts val="0"/>
              </a:spcAft>
              <a:buSzPts val="2200"/>
              <a:buChar char="•"/>
            </a:pPr>
            <a:r>
              <a:rPr lang="en-US" sz="2200"/>
              <a:t>Structured independent work time with instructor checkpoints.</a:t>
            </a:r>
            <a:endParaRPr sz="2200"/>
          </a:p>
          <a:p>
            <a:pPr indent="-368300" lvl="0" marL="457200" rtl="0" algn="l">
              <a:lnSpc>
                <a:spcPct val="100000"/>
              </a:lnSpc>
              <a:spcBef>
                <a:spcPts val="1000"/>
              </a:spcBef>
              <a:spcAft>
                <a:spcPts val="0"/>
              </a:spcAft>
              <a:buSzPts val="2200"/>
              <a:buChar char="•"/>
            </a:pPr>
            <a:r>
              <a:rPr lang="en-US" sz="2200"/>
              <a:t>Virtual field trips with reflections or reports back.</a:t>
            </a:r>
            <a:endParaRPr sz="2200"/>
          </a:p>
          <a:p>
            <a:pPr indent="-368300" lvl="0" marL="457200" rtl="0" algn="l">
              <a:lnSpc>
                <a:spcPct val="100000"/>
              </a:lnSpc>
              <a:spcBef>
                <a:spcPts val="1000"/>
              </a:spcBef>
              <a:spcAft>
                <a:spcPts val="0"/>
              </a:spcAft>
              <a:buSzPts val="2200"/>
              <a:buChar char="•"/>
            </a:pPr>
            <a:r>
              <a:rPr lang="en-US" sz="2200"/>
              <a:t>1-1 meetings with students (while the class is engaged in partner, group, or solo work). Breakout rooms work well for 1-1 meetings.</a:t>
            </a:r>
            <a:endParaRPr sz="2200"/>
          </a:p>
          <a:p>
            <a:pPr indent="-368300" lvl="0" marL="457200" rtl="0" algn="l">
              <a:lnSpc>
                <a:spcPct val="100000"/>
              </a:lnSpc>
              <a:spcBef>
                <a:spcPts val="1000"/>
              </a:spcBef>
              <a:spcAft>
                <a:spcPts val="1000"/>
              </a:spcAft>
              <a:buSzPts val="2200"/>
              <a:buChar char="•"/>
            </a:pPr>
            <a:r>
              <a:rPr lang="en-US" sz="2200"/>
              <a:t>Consider inviting a </a:t>
            </a:r>
            <a:r>
              <a:rPr lang="en-US" sz="2200"/>
              <a:t>writing, math, or learning specialist to your virtual classroom who can work with students 1-1 or in small groups during the synchronous zoom session (in a breakout room).</a:t>
            </a:r>
            <a:endParaRPr sz="22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77"/>
          <p:cNvSpPr txBox="1"/>
          <p:nvPr>
            <p:ph type="title"/>
          </p:nvPr>
        </p:nvSpPr>
        <p:spPr>
          <a:xfrm>
            <a:off x="1053548" y="237531"/>
            <a:ext cx="10836000" cy="655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b="1" lang="en-US"/>
              <a:t>Best Practices for the Synchronous Zoom Session:</a:t>
            </a:r>
            <a:endParaRPr b="1"/>
          </a:p>
        </p:txBody>
      </p:sp>
      <p:sp>
        <p:nvSpPr>
          <p:cNvPr id="440" name="Google Shape;440;p77"/>
          <p:cNvSpPr txBox="1"/>
          <p:nvPr>
            <p:ph idx="1" type="body"/>
          </p:nvPr>
        </p:nvSpPr>
        <p:spPr>
          <a:xfrm>
            <a:off x="1053548" y="1020726"/>
            <a:ext cx="10836000" cy="5156100"/>
          </a:xfrm>
          <a:prstGeom prst="rect">
            <a:avLst/>
          </a:prstGeom>
        </p:spPr>
        <p:txBody>
          <a:bodyPr anchorCtr="0" anchor="t" bIns="45700" lIns="91425" spcFirstLastPara="1" rIns="91425" wrap="square" tIns="45700">
            <a:noAutofit/>
          </a:bodyPr>
          <a:lstStyle/>
          <a:p>
            <a:pPr indent="0" lvl="0" marL="0" rtl="0" algn="l">
              <a:lnSpc>
                <a:spcPct val="100000"/>
              </a:lnSpc>
              <a:spcBef>
                <a:spcPts val="1000"/>
              </a:spcBef>
              <a:spcAft>
                <a:spcPts val="0"/>
              </a:spcAft>
              <a:buNone/>
            </a:pPr>
            <a:r>
              <a:rPr b="1" i="1" lang="en-US">
                <a:solidFill>
                  <a:srgbClr val="0061AF"/>
                </a:solidFill>
              </a:rPr>
              <a:t>Break up the time into a variety of active learning experiences.</a:t>
            </a:r>
            <a:endParaRPr b="1" i="1">
              <a:solidFill>
                <a:srgbClr val="0061AF"/>
              </a:solidFill>
            </a:endParaRPr>
          </a:p>
          <a:p>
            <a:pPr indent="-368300" lvl="0" marL="457200" rtl="0" algn="l">
              <a:lnSpc>
                <a:spcPct val="100000"/>
              </a:lnSpc>
              <a:spcBef>
                <a:spcPts val="1000"/>
              </a:spcBef>
              <a:spcAft>
                <a:spcPts val="0"/>
              </a:spcAft>
              <a:buSzPts val="2200"/>
              <a:buChar char="•"/>
            </a:pPr>
            <a:r>
              <a:rPr lang="en-US" sz="2200"/>
              <a:t>Incorporate student voice regularly through a variety of modalities - sharing aloud, structured discussion, zoom chat, padlet, and other technologies.</a:t>
            </a:r>
            <a:endParaRPr sz="2200"/>
          </a:p>
          <a:p>
            <a:pPr indent="-368300" lvl="0" marL="457200" rtl="0" algn="l">
              <a:lnSpc>
                <a:spcPct val="100000"/>
              </a:lnSpc>
              <a:spcBef>
                <a:spcPts val="1000"/>
              </a:spcBef>
              <a:spcAft>
                <a:spcPts val="0"/>
              </a:spcAft>
              <a:buSzPts val="2200"/>
              <a:buChar char="•"/>
            </a:pPr>
            <a:r>
              <a:rPr lang="en-US" sz="2200"/>
              <a:t>Try a “waterfall” approach to zoom chat responses to encourage 100% participation and more effective comprehension check.</a:t>
            </a:r>
            <a:endParaRPr sz="2200"/>
          </a:p>
          <a:p>
            <a:pPr indent="-368300" lvl="0" marL="457200" rtl="0" algn="l">
              <a:lnSpc>
                <a:spcPct val="100000"/>
              </a:lnSpc>
              <a:spcBef>
                <a:spcPts val="1000"/>
              </a:spcBef>
              <a:spcAft>
                <a:spcPts val="0"/>
              </a:spcAft>
              <a:buSzPts val="2200"/>
              <a:buChar char="•"/>
            </a:pPr>
            <a:r>
              <a:rPr lang="en-US" sz="2200"/>
              <a:t>Consider utilizing a consistent “Do Now” activity (journal, quizlet) to begin class. Regular structures to the daily agenda help create consistency for students.</a:t>
            </a:r>
            <a:endParaRPr sz="2200"/>
          </a:p>
          <a:p>
            <a:pPr indent="-368300" lvl="0" marL="457200" rtl="0" algn="l">
              <a:lnSpc>
                <a:spcPct val="100000"/>
              </a:lnSpc>
              <a:spcBef>
                <a:spcPts val="1000"/>
              </a:spcBef>
              <a:spcAft>
                <a:spcPts val="0"/>
              </a:spcAft>
              <a:buSzPts val="2200"/>
              <a:buChar char="•"/>
            </a:pPr>
            <a:r>
              <a:rPr lang="en-US" sz="2200"/>
              <a:t>Combine attendance-taking with a more meaningful activity (such as a check-in using Googledocs, Padlet, or Jamboard) to set the tone and gauge students’ mood and needs.</a:t>
            </a:r>
            <a:endParaRPr sz="2200"/>
          </a:p>
          <a:p>
            <a:pPr indent="-368300" lvl="0" marL="457200" rtl="0" algn="l">
              <a:lnSpc>
                <a:spcPct val="100000"/>
              </a:lnSpc>
              <a:spcBef>
                <a:spcPts val="1000"/>
              </a:spcBef>
              <a:spcAft>
                <a:spcPts val="1000"/>
              </a:spcAft>
              <a:buSzPts val="2200"/>
              <a:buChar char="•"/>
            </a:pPr>
            <a:r>
              <a:rPr lang="en-US" sz="2200"/>
              <a:t>Incorporate regular informal writing opportunities.</a:t>
            </a:r>
            <a:endParaRPr sz="22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78"/>
          <p:cNvSpPr txBox="1"/>
          <p:nvPr>
            <p:ph type="title"/>
          </p:nvPr>
        </p:nvSpPr>
        <p:spPr>
          <a:xfrm>
            <a:off x="1053548" y="173737"/>
            <a:ext cx="10300200" cy="740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Collaborative Annotation in Googledocs</a:t>
            </a:r>
            <a:endParaRPr/>
          </a:p>
        </p:txBody>
      </p:sp>
      <p:sp>
        <p:nvSpPr>
          <p:cNvPr id="447" name="Google Shape;447;p78"/>
          <p:cNvSpPr txBox="1"/>
          <p:nvPr>
            <p:ph idx="1" type="body"/>
          </p:nvPr>
        </p:nvSpPr>
        <p:spPr>
          <a:xfrm>
            <a:off x="1053548" y="1017546"/>
            <a:ext cx="4966200" cy="4351200"/>
          </a:xfrm>
          <a:prstGeom prst="rect">
            <a:avLst/>
          </a:prstGeom>
        </p:spPr>
        <p:txBody>
          <a:bodyPr anchorCtr="0" anchor="t" bIns="45700" lIns="91425" spcFirstLastPara="1" rIns="91425" wrap="square" tIns="45700">
            <a:normAutofit fontScale="92500" lnSpcReduction="20000"/>
          </a:bodyPr>
          <a:lstStyle/>
          <a:p>
            <a:pPr indent="-334327" lvl="0" marL="457200" rtl="0" algn="l">
              <a:lnSpc>
                <a:spcPct val="100000"/>
              </a:lnSpc>
              <a:spcBef>
                <a:spcPts val="1000"/>
              </a:spcBef>
              <a:spcAft>
                <a:spcPts val="0"/>
              </a:spcAft>
              <a:buSzPct val="64285"/>
              <a:buChar char="•"/>
            </a:pPr>
            <a:r>
              <a:rPr i="1" lang="en-US"/>
              <a:t>“</a:t>
            </a:r>
            <a:r>
              <a:rPr i="1" lang="en-US"/>
              <a:t>Instructional Strategies for Remote Teaching”</a:t>
            </a:r>
            <a:endParaRPr i="1"/>
          </a:p>
          <a:p>
            <a:pPr indent="-334327" lvl="0" marL="457200" rtl="0" algn="l">
              <a:lnSpc>
                <a:spcPct val="100000"/>
              </a:lnSpc>
              <a:spcBef>
                <a:spcPts val="1000"/>
              </a:spcBef>
              <a:spcAft>
                <a:spcPts val="0"/>
              </a:spcAft>
              <a:buSzPct val="64285"/>
              <a:buChar char="•"/>
            </a:pPr>
            <a:r>
              <a:rPr lang="en-US" u="sng">
                <a:solidFill>
                  <a:schemeClr val="hlink"/>
                </a:solidFill>
                <a:hlinkClick r:id="rId3"/>
              </a:rPr>
              <a:t>Click this link to go to the Googledoc</a:t>
            </a:r>
            <a:r>
              <a:rPr lang="en-US"/>
              <a:t>. You should have “Comment” access. </a:t>
            </a:r>
            <a:endParaRPr/>
          </a:p>
          <a:p>
            <a:pPr indent="-334327" lvl="0" marL="457200" rtl="0" algn="l">
              <a:lnSpc>
                <a:spcPct val="100000"/>
              </a:lnSpc>
              <a:spcBef>
                <a:spcPts val="1000"/>
              </a:spcBef>
              <a:spcAft>
                <a:spcPts val="0"/>
              </a:spcAft>
              <a:buSzPct val="64285"/>
              <a:buChar char="•"/>
            </a:pPr>
            <a:r>
              <a:rPr lang="en-US"/>
              <a:t>Read through the document.</a:t>
            </a:r>
            <a:endParaRPr/>
          </a:p>
          <a:p>
            <a:pPr indent="-334327" lvl="0" marL="457200" rtl="0" algn="l">
              <a:lnSpc>
                <a:spcPct val="100000"/>
              </a:lnSpc>
              <a:spcBef>
                <a:spcPts val="1000"/>
              </a:spcBef>
              <a:spcAft>
                <a:spcPts val="0"/>
              </a:spcAft>
              <a:buSzPct val="64285"/>
              <a:buChar char="•"/>
            </a:pPr>
            <a:r>
              <a:rPr b="1" lang="en-US"/>
              <a:t>Add a Comment by right-clicking on </a:t>
            </a:r>
            <a:r>
              <a:rPr b="1" lang="en-US"/>
              <a:t>the</a:t>
            </a:r>
            <a:r>
              <a:rPr b="1" lang="en-US"/>
              <a:t> text you are referring to, and </a:t>
            </a:r>
            <a:r>
              <a:rPr b="1" lang="en-US"/>
              <a:t>selecting</a:t>
            </a:r>
            <a:r>
              <a:rPr b="1" lang="en-US"/>
              <a:t> “Comment.”</a:t>
            </a:r>
            <a:endParaRPr b="1"/>
          </a:p>
          <a:p>
            <a:pPr indent="0" lvl="0" marL="0" rtl="0" algn="l">
              <a:spcBef>
                <a:spcPts val="1000"/>
              </a:spcBef>
              <a:spcAft>
                <a:spcPts val="0"/>
              </a:spcAft>
              <a:buNone/>
            </a:pPr>
            <a:r>
              <a:t/>
            </a:r>
            <a:endParaRPr/>
          </a:p>
        </p:txBody>
      </p:sp>
      <p:sp>
        <p:nvSpPr>
          <p:cNvPr id="448" name="Google Shape;448;p78"/>
          <p:cNvSpPr txBox="1"/>
          <p:nvPr>
            <p:ph idx="2" type="body"/>
          </p:nvPr>
        </p:nvSpPr>
        <p:spPr>
          <a:xfrm>
            <a:off x="6172200" y="1017551"/>
            <a:ext cx="5181600" cy="4969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a:solidFill>
                  <a:srgbClr val="0061AF"/>
                </a:solidFill>
              </a:rPr>
              <a:t>Your comments may include:</a:t>
            </a:r>
            <a:endParaRPr>
              <a:solidFill>
                <a:srgbClr val="0061AF"/>
              </a:solidFill>
            </a:endParaRPr>
          </a:p>
          <a:p>
            <a:pPr indent="-342900" lvl="0" marL="457200" rtl="0" algn="l">
              <a:spcBef>
                <a:spcPts val="1000"/>
              </a:spcBef>
              <a:spcAft>
                <a:spcPts val="0"/>
              </a:spcAft>
              <a:buClr>
                <a:srgbClr val="0061AF"/>
              </a:buClr>
              <a:buSzPts val="1800"/>
              <a:buChar char="•"/>
            </a:pPr>
            <a:r>
              <a:rPr lang="en-US">
                <a:solidFill>
                  <a:srgbClr val="0061AF"/>
                </a:solidFill>
              </a:rPr>
              <a:t>a question you have</a:t>
            </a:r>
            <a:endParaRPr>
              <a:solidFill>
                <a:srgbClr val="0061AF"/>
              </a:solidFill>
            </a:endParaRPr>
          </a:p>
          <a:p>
            <a:pPr indent="-342900" lvl="0" marL="457200" rtl="0" algn="l">
              <a:spcBef>
                <a:spcPts val="0"/>
              </a:spcBef>
              <a:spcAft>
                <a:spcPts val="0"/>
              </a:spcAft>
              <a:buClr>
                <a:srgbClr val="0061AF"/>
              </a:buClr>
              <a:buSzPts val="1800"/>
              <a:buChar char="•"/>
            </a:pPr>
            <a:r>
              <a:rPr lang="en-US">
                <a:solidFill>
                  <a:srgbClr val="0061AF"/>
                </a:solidFill>
              </a:rPr>
              <a:t>a tool or resource to recommend </a:t>
            </a:r>
            <a:endParaRPr>
              <a:solidFill>
                <a:srgbClr val="0061AF"/>
              </a:solidFill>
            </a:endParaRPr>
          </a:p>
          <a:p>
            <a:pPr indent="-342900" lvl="0" marL="457200" rtl="0" algn="l">
              <a:spcBef>
                <a:spcPts val="0"/>
              </a:spcBef>
              <a:spcAft>
                <a:spcPts val="0"/>
              </a:spcAft>
              <a:buClr>
                <a:srgbClr val="0061AF"/>
              </a:buClr>
              <a:buSzPts val="1800"/>
              <a:buChar char="•"/>
            </a:pPr>
            <a:r>
              <a:rPr lang="en-US">
                <a:solidFill>
                  <a:srgbClr val="0061AF"/>
                </a:solidFill>
              </a:rPr>
              <a:t>an </a:t>
            </a:r>
            <a:r>
              <a:rPr lang="en-US">
                <a:solidFill>
                  <a:srgbClr val="0061AF"/>
                </a:solidFill>
              </a:rPr>
              <a:t>answer</a:t>
            </a:r>
            <a:r>
              <a:rPr lang="en-US">
                <a:solidFill>
                  <a:srgbClr val="0061AF"/>
                </a:solidFill>
              </a:rPr>
              <a:t> to someone else’s question</a:t>
            </a:r>
            <a:endParaRPr>
              <a:solidFill>
                <a:srgbClr val="0061AF"/>
              </a:solidFill>
            </a:endParaRPr>
          </a:p>
          <a:p>
            <a:pPr indent="-342900" lvl="0" marL="457200" rtl="0" algn="l">
              <a:spcBef>
                <a:spcPts val="0"/>
              </a:spcBef>
              <a:spcAft>
                <a:spcPts val="0"/>
              </a:spcAft>
              <a:buClr>
                <a:srgbClr val="0061AF"/>
              </a:buClr>
              <a:buSzPts val="1800"/>
              <a:buChar char="•"/>
            </a:pPr>
            <a:r>
              <a:rPr lang="en-US">
                <a:solidFill>
                  <a:srgbClr val="0061AF"/>
                </a:solidFill>
              </a:rPr>
              <a:t>a </a:t>
            </a:r>
            <a:r>
              <a:rPr lang="en-US">
                <a:solidFill>
                  <a:srgbClr val="0061AF"/>
                </a:solidFill>
              </a:rPr>
              <a:t>response</a:t>
            </a:r>
            <a:r>
              <a:rPr lang="en-US">
                <a:solidFill>
                  <a:srgbClr val="0061AF"/>
                </a:solidFill>
              </a:rPr>
              <a:t> to the text or to a colleague’s comment</a:t>
            </a:r>
            <a:endParaRPr>
              <a:solidFill>
                <a:srgbClr val="0061AF"/>
              </a:solidFill>
            </a:endParaRPr>
          </a:p>
          <a:p>
            <a:pPr indent="0" lvl="0" marL="0" rtl="0" algn="l">
              <a:spcBef>
                <a:spcPts val="1000"/>
              </a:spcBef>
              <a:spcAft>
                <a:spcPts val="0"/>
              </a:spcAft>
              <a:buNone/>
            </a:pPr>
            <a:r>
              <a:t/>
            </a:r>
            <a:endParaRPr/>
          </a:p>
          <a:p>
            <a:pPr indent="0" lvl="0" marL="0" rtl="0" algn="l">
              <a:spcBef>
                <a:spcPts val="1000"/>
              </a:spcBef>
              <a:spcAft>
                <a:spcPts val="0"/>
              </a:spcAft>
              <a:buNone/>
            </a:pPr>
            <a:r>
              <a:rPr lang="en-US"/>
              <a:t>Be engaged. </a:t>
            </a:r>
            <a:endParaRPr/>
          </a:p>
          <a:p>
            <a:pPr indent="0" lvl="0" marL="0" rtl="0" algn="l">
              <a:spcBef>
                <a:spcPts val="1000"/>
              </a:spcBef>
              <a:spcAft>
                <a:spcPts val="0"/>
              </a:spcAft>
              <a:buNone/>
            </a:pPr>
            <a:r>
              <a:rPr lang="en-US"/>
              <a:t>Be kind.</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79"/>
          <p:cNvSpPr txBox="1"/>
          <p:nvPr>
            <p:ph type="title"/>
          </p:nvPr>
        </p:nvSpPr>
        <p:spPr>
          <a:xfrm>
            <a:off x="1053548" y="237531"/>
            <a:ext cx="10836000" cy="655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b="1" lang="en-US"/>
              <a:t>Best Practices for the Synchronous Zoom Session:</a:t>
            </a:r>
            <a:endParaRPr b="1"/>
          </a:p>
        </p:txBody>
      </p:sp>
      <p:sp>
        <p:nvSpPr>
          <p:cNvPr id="455" name="Google Shape;455;p79"/>
          <p:cNvSpPr txBox="1"/>
          <p:nvPr>
            <p:ph idx="1" type="body"/>
          </p:nvPr>
        </p:nvSpPr>
        <p:spPr>
          <a:xfrm>
            <a:off x="1053548" y="1020726"/>
            <a:ext cx="10836000" cy="5156100"/>
          </a:xfrm>
          <a:prstGeom prst="rect">
            <a:avLst/>
          </a:prstGeom>
        </p:spPr>
        <p:txBody>
          <a:bodyPr anchorCtr="0" anchor="t" bIns="45700" lIns="91425" spcFirstLastPara="1" rIns="91425" wrap="square" tIns="45700">
            <a:noAutofit/>
          </a:bodyPr>
          <a:lstStyle/>
          <a:p>
            <a:pPr indent="-393700" lvl="0" marL="457200" rtl="0" algn="l">
              <a:lnSpc>
                <a:spcPct val="100000"/>
              </a:lnSpc>
              <a:spcBef>
                <a:spcPts val="1000"/>
              </a:spcBef>
              <a:spcAft>
                <a:spcPts val="0"/>
              </a:spcAft>
              <a:buClr>
                <a:srgbClr val="0061AF"/>
              </a:buClr>
              <a:buSzPts val="2600"/>
              <a:buChar char="•"/>
            </a:pPr>
            <a:r>
              <a:rPr lang="en-US" sz="2600">
                <a:solidFill>
                  <a:srgbClr val="0061AF"/>
                </a:solidFill>
              </a:rPr>
              <a:t>Make your zoom classroom easy to access.</a:t>
            </a:r>
            <a:endParaRPr sz="2600">
              <a:solidFill>
                <a:srgbClr val="0061AF"/>
              </a:solidFill>
            </a:endParaRPr>
          </a:p>
          <a:p>
            <a:pPr indent="-393700" lvl="0" marL="457200" rtl="0" algn="l">
              <a:lnSpc>
                <a:spcPct val="100000"/>
              </a:lnSpc>
              <a:spcBef>
                <a:spcPts val="0"/>
              </a:spcBef>
              <a:spcAft>
                <a:spcPts val="0"/>
              </a:spcAft>
              <a:buClr>
                <a:srgbClr val="0061AF"/>
              </a:buClr>
              <a:buSzPts val="2600"/>
              <a:buChar char="•"/>
            </a:pPr>
            <a:r>
              <a:rPr lang="en-US" sz="2600">
                <a:solidFill>
                  <a:srgbClr val="0061AF"/>
                </a:solidFill>
              </a:rPr>
              <a:t>Set expectations for zoom camera usage up front and be consistent with them.</a:t>
            </a:r>
            <a:endParaRPr sz="2600">
              <a:solidFill>
                <a:srgbClr val="0061AF"/>
              </a:solidFill>
            </a:endParaRPr>
          </a:p>
          <a:p>
            <a:pPr indent="-393700" lvl="0" marL="457200" rtl="0" algn="l">
              <a:lnSpc>
                <a:spcPct val="100000"/>
              </a:lnSpc>
              <a:spcBef>
                <a:spcPts val="0"/>
              </a:spcBef>
              <a:spcAft>
                <a:spcPts val="0"/>
              </a:spcAft>
              <a:buClr>
                <a:srgbClr val="0061AF"/>
              </a:buClr>
              <a:buSzPts val="2600"/>
              <a:buChar char="•"/>
            </a:pPr>
            <a:r>
              <a:rPr lang="en-US" sz="2600">
                <a:solidFill>
                  <a:srgbClr val="0061AF"/>
                </a:solidFill>
              </a:rPr>
              <a:t>Break up the time into a variety of active learning experiences.</a:t>
            </a:r>
            <a:endParaRPr sz="2600">
              <a:solidFill>
                <a:srgbClr val="0061AF"/>
              </a:solidFill>
            </a:endParaRPr>
          </a:p>
          <a:p>
            <a:pPr indent="-393700" lvl="0" marL="457200" rtl="0" algn="l">
              <a:lnSpc>
                <a:spcPct val="100000"/>
              </a:lnSpc>
              <a:spcBef>
                <a:spcPts val="0"/>
              </a:spcBef>
              <a:spcAft>
                <a:spcPts val="0"/>
              </a:spcAft>
              <a:buClr>
                <a:srgbClr val="0061AF"/>
              </a:buClr>
              <a:buSzPts val="2600"/>
              <a:buChar char="•"/>
            </a:pPr>
            <a:r>
              <a:rPr lang="en-US" sz="2600">
                <a:solidFill>
                  <a:srgbClr val="0061AF"/>
                </a:solidFill>
              </a:rPr>
              <a:t>Schedule health breaks during class and keep to them.</a:t>
            </a:r>
            <a:endParaRPr sz="2600">
              <a:solidFill>
                <a:srgbClr val="0061AF"/>
              </a:solidFill>
            </a:endParaRPr>
          </a:p>
          <a:p>
            <a:pPr indent="-393700" lvl="0" marL="457200" rtl="0" algn="l">
              <a:lnSpc>
                <a:spcPct val="100000"/>
              </a:lnSpc>
              <a:spcBef>
                <a:spcPts val="0"/>
              </a:spcBef>
              <a:spcAft>
                <a:spcPts val="0"/>
              </a:spcAft>
              <a:buClr>
                <a:srgbClr val="0061AF"/>
              </a:buClr>
              <a:buSzPts val="2600"/>
              <a:buChar char="•"/>
            </a:pPr>
            <a:r>
              <a:rPr lang="en-US" sz="2600">
                <a:solidFill>
                  <a:srgbClr val="0061AF"/>
                </a:solidFill>
              </a:rPr>
              <a:t>Intentionally build community and infuse </a:t>
            </a:r>
            <a:r>
              <a:rPr lang="en-US" sz="2600" u="sng">
                <a:solidFill>
                  <a:schemeClr val="hlink"/>
                </a:solidFill>
                <a:hlinkClick r:id="rId3"/>
              </a:rPr>
              <a:t>culturally responsive practices into your virtual classroom</a:t>
            </a:r>
            <a:r>
              <a:rPr lang="en-US" sz="2600">
                <a:solidFill>
                  <a:srgbClr val="0061AF"/>
                </a:solidFill>
              </a:rPr>
              <a:t>. ← </a:t>
            </a:r>
            <a:r>
              <a:rPr i="1" lang="en-US" sz="2600">
                <a:solidFill>
                  <a:srgbClr val="0061AF"/>
                </a:solidFill>
              </a:rPr>
              <a:t>click link for CRT resource</a:t>
            </a:r>
            <a:endParaRPr i="1" sz="2600">
              <a:solidFill>
                <a:srgbClr val="0061AF"/>
              </a:solidFill>
            </a:endParaRPr>
          </a:p>
          <a:p>
            <a:pPr indent="0" lvl="0" marL="0" rtl="0" algn="l">
              <a:lnSpc>
                <a:spcPct val="100000"/>
              </a:lnSpc>
              <a:spcBef>
                <a:spcPts val="1000"/>
              </a:spcBef>
              <a:spcAft>
                <a:spcPts val="0"/>
              </a:spcAft>
              <a:buNone/>
            </a:pPr>
            <a:r>
              <a:t/>
            </a:r>
            <a:endParaRPr sz="2600">
              <a:solidFill>
                <a:srgbClr val="0061AF"/>
              </a:solidFill>
            </a:endParaRPr>
          </a:p>
          <a:p>
            <a:pPr indent="0" lvl="0" marL="0" rtl="0" algn="l">
              <a:lnSpc>
                <a:spcPct val="100000"/>
              </a:lnSpc>
              <a:spcBef>
                <a:spcPts val="1000"/>
              </a:spcBef>
              <a:spcAft>
                <a:spcPts val="0"/>
              </a:spcAft>
              <a:buNone/>
            </a:pPr>
            <a:r>
              <a:rPr b="1" i="1" lang="en-US" sz="2600">
                <a:solidFill>
                  <a:srgbClr val="0061AF"/>
                </a:solidFill>
              </a:rPr>
              <a:t>Remember, a 3 hour synchronous session does </a:t>
            </a:r>
            <a:r>
              <a:rPr b="1" i="1" lang="en-US" sz="2600" u="sng">
                <a:solidFill>
                  <a:srgbClr val="0061AF"/>
                </a:solidFill>
              </a:rPr>
              <a:t>not</a:t>
            </a:r>
            <a:r>
              <a:rPr b="1" i="1" lang="en-US" sz="2600">
                <a:solidFill>
                  <a:srgbClr val="0061AF"/>
                </a:solidFill>
              </a:rPr>
              <a:t> mean a 3 hour lecture! </a:t>
            </a:r>
            <a:r>
              <a:rPr i="1" lang="en-US" sz="2600">
                <a:solidFill>
                  <a:srgbClr val="0061AF"/>
                </a:solidFill>
              </a:rPr>
              <a:t>Students may be collaborating in groups or partners, working </a:t>
            </a:r>
            <a:r>
              <a:rPr i="1" lang="en-US" sz="2600">
                <a:solidFill>
                  <a:srgbClr val="0061AF"/>
                </a:solidFill>
              </a:rPr>
              <a:t>independently, or meeting 1-1 with the instructor or a learning specialist. They may even go on a virtual field trip; just make sure there is a checkpoint back in the zoom classroom.</a:t>
            </a:r>
            <a:endParaRPr i="1" sz="2600">
              <a:solidFill>
                <a:srgbClr val="0061AF"/>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p80"/>
          <p:cNvSpPr txBox="1"/>
          <p:nvPr>
            <p:ph type="title"/>
          </p:nvPr>
        </p:nvSpPr>
        <p:spPr>
          <a:xfrm>
            <a:off x="1053548" y="173737"/>
            <a:ext cx="10300200" cy="740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Reflection - Zoom Chat “Waterfall”</a:t>
            </a:r>
            <a:endParaRPr/>
          </a:p>
        </p:txBody>
      </p:sp>
      <p:sp>
        <p:nvSpPr>
          <p:cNvPr id="462" name="Google Shape;462;p80"/>
          <p:cNvSpPr txBox="1"/>
          <p:nvPr>
            <p:ph idx="1" type="body"/>
          </p:nvPr>
        </p:nvSpPr>
        <p:spPr>
          <a:xfrm>
            <a:off x="1053548" y="1017546"/>
            <a:ext cx="4966200" cy="4351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b="1" i="1" lang="en-US">
                <a:solidFill>
                  <a:srgbClr val="1775A0"/>
                </a:solidFill>
              </a:rPr>
              <a:t>What is one new </a:t>
            </a:r>
            <a:r>
              <a:rPr b="1" i="1" lang="en-US">
                <a:solidFill>
                  <a:srgbClr val="1775A0"/>
                </a:solidFill>
              </a:rPr>
              <a:t>strategy or approach you are going to try this quarter in your synchronous Zoom classes?</a:t>
            </a:r>
            <a:endParaRPr b="1" i="1">
              <a:solidFill>
                <a:srgbClr val="1775A0"/>
              </a:solidFill>
            </a:endParaRPr>
          </a:p>
        </p:txBody>
      </p:sp>
      <p:sp>
        <p:nvSpPr>
          <p:cNvPr id="463" name="Google Shape;463;p80"/>
          <p:cNvSpPr txBox="1"/>
          <p:nvPr>
            <p:ph idx="2" type="body"/>
          </p:nvPr>
        </p:nvSpPr>
        <p:spPr>
          <a:xfrm>
            <a:off x="6172200" y="1017546"/>
            <a:ext cx="5181600" cy="4351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a:t>Type your response into the Zoom Chat window </a:t>
            </a:r>
            <a:r>
              <a:rPr lang="en-US" u="sng"/>
              <a:t>but</a:t>
            </a:r>
            <a:endParaRPr u="sng"/>
          </a:p>
          <a:p>
            <a:pPr indent="0" lvl="0" marL="0" rtl="0" algn="l">
              <a:spcBef>
                <a:spcPts val="1000"/>
              </a:spcBef>
              <a:spcAft>
                <a:spcPts val="0"/>
              </a:spcAft>
              <a:buNone/>
            </a:pPr>
            <a:r>
              <a:rPr b="1" lang="en-US" sz="3200"/>
              <a:t>do not press Enter until </a:t>
            </a:r>
            <a:r>
              <a:rPr b="1" lang="en-US" sz="3200"/>
              <a:t>Margeaux </a:t>
            </a:r>
            <a:r>
              <a:rPr b="1" lang="en-US" sz="3200"/>
              <a:t>says so!</a:t>
            </a:r>
            <a:endParaRPr b="1" sz="32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81"/>
          <p:cNvSpPr txBox="1"/>
          <p:nvPr>
            <p:ph type="title"/>
          </p:nvPr>
        </p:nvSpPr>
        <p:spPr>
          <a:xfrm>
            <a:off x="1053550" y="237519"/>
            <a:ext cx="10836000" cy="13389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Recommended Professional Development:</a:t>
            </a:r>
            <a:endParaRPr/>
          </a:p>
          <a:p>
            <a:pPr indent="0" lvl="0" marL="0" rtl="0" algn="l">
              <a:lnSpc>
                <a:spcPct val="100000"/>
              </a:lnSpc>
              <a:spcBef>
                <a:spcPts val="0"/>
              </a:spcBef>
              <a:spcAft>
                <a:spcPts val="0"/>
              </a:spcAft>
              <a:buNone/>
            </a:pPr>
            <a:r>
              <a:rPr b="1" lang="en-US" sz="3000"/>
              <a:t>Excellence in Online and Remote Teaching</a:t>
            </a:r>
            <a:r>
              <a:rPr b="1" lang="en-US" sz="3000"/>
              <a:t> (EORT)</a:t>
            </a:r>
            <a:endParaRPr sz="3000"/>
          </a:p>
        </p:txBody>
      </p:sp>
      <p:sp>
        <p:nvSpPr>
          <p:cNvPr id="470" name="Google Shape;470;p81"/>
          <p:cNvSpPr txBox="1"/>
          <p:nvPr>
            <p:ph idx="1" type="body"/>
          </p:nvPr>
        </p:nvSpPr>
        <p:spPr>
          <a:xfrm>
            <a:off x="1053548" y="1576426"/>
            <a:ext cx="10836000" cy="5156100"/>
          </a:xfrm>
          <a:prstGeom prst="rect">
            <a:avLst/>
          </a:prstGeom>
        </p:spPr>
        <p:txBody>
          <a:bodyPr anchorCtr="0" anchor="t" bIns="45700" lIns="91425" spcFirstLastPara="1" rIns="91425" wrap="square" tIns="45700">
            <a:noAutofit/>
          </a:bodyPr>
          <a:lstStyle/>
          <a:p>
            <a:pPr indent="0" lvl="0" marL="0" rtl="0" algn="l">
              <a:lnSpc>
                <a:spcPct val="100000"/>
              </a:lnSpc>
              <a:spcBef>
                <a:spcPts val="1000"/>
              </a:spcBef>
              <a:spcAft>
                <a:spcPts val="0"/>
              </a:spcAft>
              <a:buNone/>
            </a:pPr>
            <a:r>
              <a:rPr lang="en-US" sz="2400"/>
              <a:t>All instructors teaching virtual/remote courses in the UGC are </a:t>
            </a:r>
            <a:r>
              <a:rPr lang="en-US" sz="2400" u="sng"/>
              <a:t>strongly </a:t>
            </a:r>
            <a:r>
              <a:rPr lang="en-US" sz="2400"/>
              <a:t>encouraged to participate in the </a:t>
            </a:r>
            <a:r>
              <a:rPr b="1" lang="en-US" sz="2400"/>
              <a:t>Excellence in Online and Remote Teaching (“EORT”) course</a:t>
            </a:r>
            <a:r>
              <a:rPr lang="en-US" sz="2400"/>
              <a:t> offered quarterly through the Center for Teaching and Learning Excellence at NLU.</a:t>
            </a:r>
            <a:endParaRPr sz="2400"/>
          </a:p>
          <a:p>
            <a:pPr indent="-381000" lvl="0" marL="457200" rtl="0" algn="l">
              <a:lnSpc>
                <a:spcPct val="100000"/>
              </a:lnSpc>
              <a:spcBef>
                <a:spcPts val="1000"/>
              </a:spcBef>
              <a:spcAft>
                <a:spcPts val="0"/>
              </a:spcAft>
              <a:buSzPts val="2400"/>
              <a:buChar char="•"/>
            </a:pPr>
            <a:r>
              <a:rPr lang="en-US" sz="2400" u="sng">
                <a:solidFill>
                  <a:schemeClr val="hlink"/>
                </a:solidFill>
                <a:hlinkClick r:id="rId3"/>
              </a:rPr>
              <a:t>Register here</a:t>
            </a:r>
            <a:r>
              <a:rPr lang="en-US" sz="2400"/>
              <a:t> for the </a:t>
            </a:r>
            <a:r>
              <a:rPr b="1" lang="en-US" sz="2400"/>
              <a:t>Excellence in Online and Remote Teaching course</a:t>
            </a:r>
            <a:r>
              <a:rPr lang="en-US" sz="2400"/>
              <a:t> for the upcoming term</a:t>
            </a:r>
            <a:r>
              <a:rPr lang="en-US" sz="2400"/>
              <a:t>.</a:t>
            </a:r>
            <a:endParaRPr sz="2400"/>
          </a:p>
          <a:p>
            <a:pPr indent="-381000" lvl="0" marL="457200" rtl="0" algn="l">
              <a:lnSpc>
                <a:spcPct val="100000"/>
              </a:lnSpc>
              <a:spcBef>
                <a:spcPts val="0"/>
              </a:spcBef>
              <a:spcAft>
                <a:spcPts val="0"/>
              </a:spcAft>
              <a:buSzPts val="2400"/>
              <a:buChar char="•"/>
            </a:pPr>
            <a:r>
              <a:rPr lang="en-US" sz="2400"/>
              <a:t>EORT includes</a:t>
            </a:r>
            <a:r>
              <a:rPr lang="en-US" sz="2400"/>
              <a:t> readings, resources, asynchronous discussion </a:t>
            </a:r>
            <a:r>
              <a:rPr lang="en-US" sz="2400"/>
              <a:t>activities</a:t>
            </a:r>
            <a:r>
              <a:rPr lang="en-US" sz="2400"/>
              <a:t>, and periodic synchronous workshops (aka Faculty Forum), typically on Fridays during the quarter.</a:t>
            </a:r>
            <a:endParaRPr sz="2400"/>
          </a:p>
          <a:p>
            <a:pPr indent="-381000" lvl="0" marL="457200" rtl="0" algn="l">
              <a:lnSpc>
                <a:spcPct val="100000"/>
              </a:lnSpc>
              <a:spcBef>
                <a:spcPts val="0"/>
              </a:spcBef>
              <a:spcAft>
                <a:spcPts val="0"/>
              </a:spcAft>
              <a:buSzPts val="2400"/>
              <a:buChar char="•"/>
            </a:pPr>
            <a:r>
              <a:rPr lang="en-US" sz="2400"/>
              <a:t>EORT is free, self-paced, and you only need to consume what is most meaningful to you!</a:t>
            </a:r>
            <a:endParaRPr sz="2400"/>
          </a:p>
          <a:p>
            <a:pPr indent="0" lvl="0" marL="0" rtl="0" algn="l">
              <a:lnSpc>
                <a:spcPct val="100000"/>
              </a:lnSpc>
              <a:spcBef>
                <a:spcPts val="1000"/>
              </a:spcBef>
              <a:spcAft>
                <a:spcPts val="0"/>
              </a:spcAft>
              <a:buNone/>
            </a:pPr>
            <a:r>
              <a:t/>
            </a:r>
            <a:endParaRPr sz="2200"/>
          </a:p>
          <a:p>
            <a:pPr indent="0" lvl="0" marL="0" rtl="0" algn="l">
              <a:lnSpc>
                <a:spcPct val="100000"/>
              </a:lnSpc>
              <a:spcBef>
                <a:spcPts val="1000"/>
              </a:spcBef>
              <a:spcAft>
                <a:spcPts val="0"/>
              </a:spcAft>
              <a:buNone/>
            </a:pPr>
            <a:r>
              <a:t/>
            </a:r>
            <a:endParaRPr sz="2200"/>
          </a:p>
          <a:p>
            <a:pPr indent="0" lvl="0" marL="0" rtl="0" algn="l">
              <a:lnSpc>
                <a:spcPct val="100000"/>
              </a:lnSpc>
              <a:spcBef>
                <a:spcPts val="1000"/>
              </a:spcBef>
              <a:spcAft>
                <a:spcPts val="0"/>
              </a:spcAft>
              <a:buNone/>
            </a:pPr>
            <a:r>
              <a:t/>
            </a:r>
            <a:endParaRPr sz="2200"/>
          </a:p>
          <a:p>
            <a:pPr indent="0" lvl="0" marL="0" rtl="0" algn="l">
              <a:lnSpc>
                <a:spcPct val="100000"/>
              </a:lnSpc>
              <a:spcBef>
                <a:spcPts val="1000"/>
              </a:spcBef>
              <a:spcAft>
                <a:spcPts val="0"/>
              </a:spcAft>
              <a:buNone/>
            </a:pPr>
            <a:r>
              <a:t/>
            </a:r>
            <a:endParaRPr sz="2200"/>
          </a:p>
          <a:p>
            <a:pPr indent="0" lvl="0" marL="457200" rtl="0" algn="l">
              <a:lnSpc>
                <a:spcPct val="100000"/>
              </a:lnSpc>
              <a:spcBef>
                <a:spcPts val="1000"/>
              </a:spcBef>
              <a:spcAft>
                <a:spcPts val="0"/>
              </a:spcAft>
              <a:buNone/>
            </a:pPr>
            <a:r>
              <a:t/>
            </a:r>
            <a:endParaRPr sz="2200"/>
          </a:p>
          <a:p>
            <a:pPr indent="0" lvl="0" marL="0" rtl="0" algn="l">
              <a:lnSpc>
                <a:spcPct val="100000"/>
              </a:lnSpc>
              <a:spcBef>
                <a:spcPts val="1000"/>
              </a:spcBef>
              <a:spcAft>
                <a:spcPts val="0"/>
              </a:spcAft>
              <a:buNone/>
            </a:pPr>
            <a:r>
              <a:t/>
            </a:r>
            <a:endParaRPr sz="22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 name="Shape 475"/>
        <p:cNvGrpSpPr/>
        <p:nvPr/>
      </p:nvGrpSpPr>
      <p:grpSpPr>
        <a:xfrm>
          <a:off x="0" y="0"/>
          <a:ext cx="0" cy="0"/>
          <a:chOff x="0" y="0"/>
          <a:chExt cx="0" cy="0"/>
        </a:xfrm>
      </p:grpSpPr>
      <p:sp>
        <p:nvSpPr>
          <p:cNvPr id="476" name="Google Shape;476;p82"/>
          <p:cNvSpPr txBox="1"/>
          <p:nvPr>
            <p:ph type="title"/>
          </p:nvPr>
        </p:nvSpPr>
        <p:spPr>
          <a:xfrm>
            <a:off x="1053550" y="237519"/>
            <a:ext cx="10836000" cy="13389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Recommended Professional Development:</a:t>
            </a:r>
            <a:endParaRPr/>
          </a:p>
          <a:p>
            <a:pPr indent="0" lvl="0" marL="0" rtl="0" algn="l">
              <a:lnSpc>
                <a:spcPct val="100000"/>
              </a:lnSpc>
              <a:spcBef>
                <a:spcPts val="0"/>
              </a:spcBef>
              <a:spcAft>
                <a:spcPts val="0"/>
              </a:spcAft>
              <a:buNone/>
            </a:pPr>
            <a:r>
              <a:rPr b="1" lang="en-US" sz="3000"/>
              <a:t>Excellence in Online and Remote Teaching</a:t>
            </a:r>
            <a:r>
              <a:rPr b="1" lang="en-US" sz="3000"/>
              <a:t> (EORT)</a:t>
            </a:r>
            <a:endParaRPr sz="3000"/>
          </a:p>
        </p:txBody>
      </p:sp>
      <p:sp>
        <p:nvSpPr>
          <p:cNvPr id="477" name="Google Shape;477;p82"/>
          <p:cNvSpPr txBox="1"/>
          <p:nvPr>
            <p:ph idx="1" type="body"/>
          </p:nvPr>
        </p:nvSpPr>
        <p:spPr>
          <a:xfrm>
            <a:off x="1053548" y="1576426"/>
            <a:ext cx="10836000" cy="5156100"/>
          </a:xfrm>
          <a:prstGeom prst="rect">
            <a:avLst/>
          </a:prstGeom>
        </p:spPr>
        <p:txBody>
          <a:bodyPr anchorCtr="0" anchor="t" bIns="45700" lIns="91425" spcFirstLastPara="1" rIns="91425" wrap="square" tIns="45700">
            <a:noAutofit/>
          </a:bodyPr>
          <a:lstStyle/>
          <a:p>
            <a:pPr indent="0" lvl="0" marL="0" rtl="0" algn="l">
              <a:lnSpc>
                <a:spcPct val="100000"/>
              </a:lnSpc>
              <a:spcBef>
                <a:spcPts val="1000"/>
              </a:spcBef>
              <a:spcAft>
                <a:spcPts val="0"/>
              </a:spcAft>
              <a:buNone/>
            </a:pPr>
            <a:r>
              <a:rPr lang="en-US" sz="2400"/>
              <a:t>EORT is </a:t>
            </a:r>
            <a:r>
              <a:rPr lang="en-US" sz="2400"/>
              <a:t>self-paced</a:t>
            </a:r>
            <a:r>
              <a:rPr lang="en-US" sz="2400"/>
              <a:t> - you only need to engage in the modules most meaningful to you! You can return to other modules on your own time as desired.</a:t>
            </a:r>
            <a:endParaRPr sz="2400"/>
          </a:p>
          <a:p>
            <a:pPr indent="-381000" lvl="0" marL="457200" rtl="0" algn="l">
              <a:lnSpc>
                <a:spcPct val="100000"/>
              </a:lnSpc>
              <a:spcBef>
                <a:spcPts val="1000"/>
              </a:spcBef>
              <a:spcAft>
                <a:spcPts val="0"/>
              </a:spcAft>
              <a:buSzPts val="2400"/>
              <a:buChar char="•"/>
            </a:pPr>
            <a:r>
              <a:rPr lang="en-US" sz="2400"/>
              <a:t>Module 1: Beginning Your Course</a:t>
            </a:r>
            <a:endParaRPr sz="2400"/>
          </a:p>
          <a:p>
            <a:pPr indent="-381000" lvl="0" marL="457200" rtl="0" algn="l">
              <a:lnSpc>
                <a:spcPct val="100000"/>
              </a:lnSpc>
              <a:spcBef>
                <a:spcPts val="0"/>
              </a:spcBef>
              <a:spcAft>
                <a:spcPts val="0"/>
              </a:spcAft>
              <a:buSzPts val="2400"/>
              <a:buChar char="•"/>
            </a:pPr>
            <a:r>
              <a:rPr lang="en-US" sz="2400"/>
              <a:t>Module 2: Online and Remote Teaching Foundations</a:t>
            </a:r>
            <a:endParaRPr sz="2400"/>
          </a:p>
          <a:p>
            <a:pPr indent="-381000" lvl="0" marL="457200" rtl="0" algn="l">
              <a:lnSpc>
                <a:spcPct val="100000"/>
              </a:lnSpc>
              <a:spcBef>
                <a:spcPts val="0"/>
              </a:spcBef>
              <a:spcAft>
                <a:spcPts val="0"/>
              </a:spcAft>
              <a:buSzPts val="2400"/>
              <a:buChar char="•"/>
            </a:pPr>
            <a:r>
              <a:rPr lang="en-US" sz="2400"/>
              <a:t>Module 3: Creating Faculty Presence in an Online Environment</a:t>
            </a:r>
            <a:endParaRPr sz="2400"/>
          </a:p>
          <a:p>
            <a:pPr indent="-381000" lvl="0" marL="457200" rtl="0" algn="l">
              <a:lnSpc>
                <a:spcPct val="100000"/>
              </a:lnSpc>
              <a:spcBef>
                <a:spcPts val="0"/>
              </a:spcBef>
              <a:spcAft>
                <a:spcPts val="0"/>
              </a:spcAft>
              <a:buSzPts val="2400"/>
              <a:buChar char="•"/>
            </a:pPr>
            <a:r>
              <a:rPr lang="en-US" sz="2400"/>
              <a:t>Module 4: Teaching Your Course: Engaging Students Synchronously</a:t>
            </a:r>
            <a:endParaRPr sz="2400"/>
          </a:p>
          <a:p>
            <a:pPr indent="-381000" lvl="0" marL="457200" rtl="0" algn="l">
              <a:lnSpc>
                <a:spcPct val="100000"/>
              </a:lnSpc>
              <a:spcBef>
                <a:spcPts val="0"/>
              </a:spcBef>
              <a:spcAft>
                <a:spcPts val="0"/>
              </a:spcAft>
              <a:buSzPts val="2400"/>
              <a:buChar char="•"/>
            </a:pPr>
            <a:r>
              <a:rPr lang="en-US" sz="2400"/>
              <a:t>Modules 5 &amp; 6: Teaching Your Course: Engaging Students Asynchronously</a:t>
            </a:r>
            <a:endParaRPr sz="2400"/>
          </a:p>
          <a:p>
            <a:pPr indent="-381000" lvl="0" marL="457200" rtl="0" algn="l">
              <a:lnSpc>
                <a:spcPct val="100000"/>
              </a:lnSpc>
              <a:spcBef>
                <a:spcPts val="0"/>
              </a:spcBef>
              <a:spcAft>
                <a:spcPts val="0"/>
              </a:spcAft>
              <a:buSzPts val="2400"/>
              <a:buChar char="•"/>
            </a:pPr>
            <a:r>
              <a:rPr lang="en-US" sz="2400"/>
              <a:t>Module 7: Teaching Your Course: Data-Driven Instruction</a:t>
            </a:r>
            <a:endParaRPr sz="2400"/>
          </a:p>
          <a:p>
            <a:pPr indent="-381000" lvl="0" marL="457200" rtl="0" algn="l">
              <a:lnSpc>
                <a:spcPct val="100000"/>
              </a:lnSpc>
              <a:spcBef>
                <a:spcPts val="0"/>
              </a:spcBef>
              <a:spcAft>
                <a:spcPts val="0"/>
              </a:spcAft>
              <a:buSzPts val="2400"/>
              <a:buChar char="•"/>
            </a:pPr>
            <a:r>
              <a:rPr lang="en-US" sz="2400"/>
              <a:t>Module 8: Wrapping Up Your Course</a:t>
            </a:r>
            <a:endParaRPr sz="2400"/>
          </a:p>
          <a:p>
            <a:pPr indent="-381000" lvl="0" marL="457200" rtl="0" algn="l">
              <a:lnSpc>
                <a:spcPct val="100000"/>
              </a:lnSpc>
              <a:spcBef>
                <a:spcPts val="0"/>
              </a:spcBef>
              <a:spcAft>
                <a:spcPts val="0"/>
              </a:spcAft>
              <a:buSzPts val="2400"/>
              <a:buChar char="•"/>
            </a:pPr>
            <a:r>
              <a:rPr lang="en-US" sz="2400"/>
              <a:t>Module 9: Bimodal Teaching</a:t>
            </a:r>
            <a:endParaRPr sz="2400"/>
          </a:p>
          <a:p>
            <a:pPr indent="0" lvl="0" marL="0" rtl="0" algn="l">
              <a:lnSpc>
                <a:spcPct val="100000"/>
              </a:lnSpc>
              <a:spcBef>
                <a:spcPts val="1000"/>
              </a:spcBef>
              <a:spcAft>
                <a:spcPts val="0"/>
              </a:spcAft>
              <a:buNone/>
            </a:pPr>
            <a:r>
              <a:t/>
            </a:r>
            <a:endParaRPr sz="2200"/>
          </a:p>
          <a:p>
            <a:pPr indent="0" lvl="0" marL="0" rtl="0" algn="l">
              <a:lnSpc>
                <a:spcPct val="100000"/>
              </a:lnSpc>
              <a:spcBef>
                <a:spcPts val="1000"/>
              </a:spcBef>
              <a:spcAft>
                <a:spcPts val="0"/>
              </a:spcAft>
              <a:buNone/>
            </a:pPr>
            <a:r>
              <a:t/>
            </a:r>
            <a:endParaRPr sz="2200"/>
          </a:p>
          <a:p>
            <a:pPr indent="0" lvl="0" marL="0" rtl="0" algn="l">
              <a:lnSpc>
                <a:spcPct val="100000"/>
              </a:lnSpc>
              <a:spcBef>
                <a:spcPts val="1000"/>
              </a:spcBef>
              <a:spcAft>
                <a:spcPts val="0"/>
              </a:spcAft>
              <a:buNone/>
            </a:pPr>
            <a:r>
              <a:t/>
            </a:r>
            <a:endParaRPr sz="2200"/>
          </a:p>
          <a:p>
            <a:pPr indent="0" lvl="0" marL="457200" rtl="0" algn="l">
              <a:lnSpc>
                <a:spcPct val="100000"/>
              </a:lnSpc>
              <a:spcBef>
                <a:spcPts val="1000"/>
              </a:spcBef>
              <a:spcAft>
                <a:spcPts val="0"/>
              </a:spcAft>
              <a:buNone/>
            </a:pPr>
            <a:r>
              <a:t/>
            </a:r>
            <a:endParaRPr sz="2200"/>
          </a:p>
          <a:p>
            <a:pPr indent="0" lvl="0" marL="0" rtl="0" algn="l">
              <a:lnSpc>
                <a:spcPct val="100000"/>
              </a:lnSpc>
              <a:spcBef>
                <a:spcPts val="1000"/>
              </a:spcBef>
              <a:spcAft>
                <a:spcPts val="0"/>
              </a:spcAft>
              <a:buNone/>
            </a:pPr>
            <a:r>
              <a:t/>
            </a:r>
            <a:endParaRPr sz="22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p83"/>
          <p:cNvSpPr/>
          <p:nvPr/>
        </p:nvSpPr>
        <p:spPr>
          <a:xfrm>
            <a:off x="2461600" y="835575"/>
            <a:ext cx="8118000" cy="4531500"/>
          </a:xfrm>
          <a:prstGeom prst="verticalScroll">
            <a:avLst>
              <a:gd fmla="val 12500" name="adj"/>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90000"/>
              </a:lnSpc>
              <a:spcBef>
                <a:spcPts val="1000"/>
              </a:spcBef>
              <a:spcAft>
                <a:spcPts val="0"/>
              </a:spcAft>
              <a:buNone/>
            </a:pPr>
            <a:r>
              <a:rPr b="1" lang="en-US" sz="3100">
                <a:solidFill>
                  <a:schemeClr val="dk1"/>
                </a:solidFill>
              </a:rPr>
              <a:t>Reminder!</a:t>
            </a:r>
            <a:endParaRPr b="1" sz="3100">
              <a:solidFill>
                <a:schemeClr val="dk1"/>
              </a:solidFill>
            </a:endParaRPr>
          </a:p>
          <a:p>
            <a:pPr indent="0" lvl="0" marL="0" rtl="0" algn="ctr">
              <a:lnSpc>
                <a:spcPct val="90000"/>
              </a:lnSpc>
              <a:spcBef>
                <a:spcPts val="1000"/>
              </a:spcBef>
              <a:spcAft>
                <a:spcPts val="0"/>
              </a:spcAft>
              <a:buNone/>
            </a:pPr>
            <a:r>
              <a:rPr b="1" lang="en-US" sz="3100">
                <a:solidFill>
                  <a:schemeClr val="dk1"/>
                </a:solidFill>
              </a:rPr>
              <a:t> </a:t>
            </a:r>
            <a:endParaRPr b="1" sz="3100">
              <a:solidFill>
                <a:schemeClr val="dk1"/>
              </a:solidFill>
            </a:endParaRPr>
          </a:p>
          <a:p>
            <a:pPr indent="0" lvl="0" marL="0" rtl="0" algn="ctr">
              <a:lnSpc>
                <a:spcPct val="90000"/>
              </a:lnSpc>
              <a:spcBef>
                <a:spcPts val="1000"/>
              </a:spcBef>
              <a:spcAft>
                <a:spcPts val="0"/>
              </a:spcAft>
              <a:buNone/>
            </a:pPr>
            <a:r>
              <a:rPr b="1" i="1" lang="en-US" sz="3100">
                <a:solidFill>
                  <a:schemeClr val="dk1"/>
                </a:solidFill>
              </a:rPr>
              <a:t>Undergraduate College (UGC) only</a:t>
            </a:r>
            <a:endParaRPr b="1" i="1" sz="3100">
              <a:solidFill>
                <a:schemeClr val="dk1"/>
              </a:solidFill>
            </a:endParaRPr>
          </a:p>
          <a:p>
            <a:pPr indent="0" lvl="0" marL="0" rtl="0" algn="ctr">
              <a:lnSpc>
                <a:spcPct val="90000"/>
              </a:lnSpc>
              <a:spcBef>
                <a:spcPts val="1000"/>
              </a:spcBef>
              <a:spcAft>
                <a:spcPts val="0"/>
              </a:spcAft>
              <a:buNone/>
            </a:pPr>
            <a:r>
              <a:t/>
            </a:r>
            <a:endParaRPr b="1" sz="3000">
              <a:solidFill>
                <a:schemeClr val="dk1"/>
              </a:solidFill>
            </a:endParaRPr>
          </a:p>
          <a:p>
            <a:pPr indent="0" lvl="0" marL="0" rtl="0" algn="ctr">
              <a:lnSpc>
                <a:spcPct val="90000"/>
              </a:lnSpc>
              <a:spcBef>
                <a:spcPts val="1000"/>
              </a:spcBef>
              <a:spcAft>
                <a:spcPts val="0"/>
              </a:spcAft>
              <a:buNone/>
            </a:pPr>
            <a:r>
              <a:rPr b="1" lang="en-US" sz="3000">
                <a:solidFill>
                  <a:schemeClr val="dk1"/>
                </a:solidFill>
              </a:rPr>
              <a:t>Add your Zoom classroom link to the </a:t>
            </a:r>
            <a:r>
              <a:rPr b="1" lang="en-US" sz="3000" u="sng">
                <a:solidFill>
                  <a:schemeClr val="hlink"/>
                </a:solidFill>
                <a:hlinkClick r:id="rId3"/>
              </a:rPr>
              <a:t>UGC Master Course Links and Office Hours spreadsheet (Winter 2022 tab)</a:t>
            </a:r>
            <a:r>
              <a:rPr b="1" lang="en-US" sz="3000">
                <a:solidFill>
                  <a:schemeClr val="dk1"/>
                </a:solidFill>
              </a:rPr>
              <a:t> </a:t>
            </a:r>
            <a:endParaRPr b="1" sz="3000">
              <a:solidFill>
                <a:schemeClr val="dk1"/>
              </a:solidFill>
            </a:endParaRPr>
          </a:p>
          <a:p>
            <a:pPr indent="0" lvl="0" marL="0" rtl="0" algn="ctr">
              <a:lnSpc>
                <a:spcPct val="90000"/>
              </a:lnSpc>
              <a:spcBef>
                <a:spcPts val="1000"/>
              </a:spcBef>
              <a:spcAft>
                <a:spcPts val="0"/>
              </a:spcAft>
              <a:buClr>
                <a:schemeClr val="dk1"/>
              </a:buClr>
              <a:buSzPts val="1100"/>
              <a:buFont typeface="Arial"/>
              <a:buNone/>
            </a:pPr>
            <a:r>
              <a:rPr b="1" lang="en-US" sz="3000">
                <a:solidFill>
                  <a:schemeClr val="dk1"/>
                </a:solidFill>
              </a:rPr>
              <a:t>by Friday 1/14/22</a:t>
            </a:r>
            <a:endParaRPr b="1" sz="3000">
              <a:solidFill>
                <a:schemeClr val="dk1"/>
              </a:solidFill>
            </a:endParaRPr>
          </a:p>
          <a:p>
            <a:pPr indent="0" lvl="0" marL="0" rtl="0" algn="l">
              <a:lnSpc>
                <a:spcPct val="90000"/>
              </a:lnSpc>
              <a:spcBef>
                <a:spcPts val="1000"/>
              </a:spcBef>
              <a:spcAft>
                <a:spcPts val="0"/>
              </a:spcAft>
              <a:buClr>
                <a:schemeClr val="dk1"/>
              </a:buClr>
              <a:buSzPts val="1100"/>
              <a:buFont typeface="Arial"/>
              <a:buNone/>
            </a:pPr>
            <a:r>
              <a:t/>
            </a:r>
            <a:endParaRPr sz="2800">
              <a:solidFill>
                <a:schemeClr val="dk1"/>
              </a:solidFill>
            </a:endParaRPr>
          </a:p>
          <a:p>
            <a:pPr indent="0" lvl="0" marL="0" rtl="0" algn="l">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57"/>
          <p:cNvSpPr txBox="1"/>
          <p:nvPr>
            <p:ph type="title"/>
          </p:nvPr>
        </p:nvSpPr>
        <p:spPr>
          <a:xfrm>
            <a:off x="1053547" y="269858"/>
            <a:ext cx="10301700" cy="6663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Course Designation and Modality </a:t>
            </a:r>
            <a:endParaRPr/>
          </a:p>
        </p:txBody>
      </p:sp>
      <p:sp>
        <p:nvSpPr>
          <p:cNvPr id="291" name="Google Shape;291;p57"/>
          <p:cNvSpPr txBox="1"/>
          <p:nvPr>
            <p:ph idx="1" type="body"/>
          </p:nvPr>
        </p:nvSpPr>
        <p:spPr>
          <a:xfrm>
            <a:off x="6677875" y="936150"/>
            <a:ext cx="5158500" cy="4905300"/>
          </a:xfrm>
          <a:prstGeom prst="rect">
            <a:avLst/>
          </a:prstGeom>
          <a:ln cap="flat" cmpd="sng" w="38100">
            <a:solidFill>
              <a:srgbClr val="1775A0"/>
            </a:solidFill>
            <a:prstDash val="solid"/>
            <a:round/>
            <a:headEnd len="sm" w="sm" type="none"/>
            <a:tailEnd len="sm" w="sm" type="none"/>
          </a:ln>
        </p:spPr>
        <p:txBody>
          <a:bodyPr anchorCtr="0" anchor="ctr" bIns="45700" lIns="91425" spcFirstLastPara="1" rIns="91425" wrap="square" tIns="45700">
            <a:noAutofit/>
          </a:bodyPr>
          <a:lstStyle/>
          <a:p>
            <a:pPr indent="0" lvl="0" marL="0" rtl="0" algn="l">
              <a:lnSpc>
                <a:spcPct val="100000"/>
              </a:lnSpc>
              <a:spcBef>
                <a:spcPts val="0"/>
              </a:spcBef>
              <a:spcAft>
                <a:spcPts val="0"/>
              </a:spcAft>
              <a:buNone/>
            </a:pPr>
            <a:r>
              <a:rPr b="0" i="1" lang="en-US" sz="2200"/>
              <a:t>Designation in </a:t>
            </a:r>
            <a:r>
              <a:rPr b="0" i="1" lang="en-US" sz="2200" u="sng">
                <a:solidFill>
                  <a:schemeClr val="hlink"/>
                </a:solidFill>
                <a:hlinkClick r:id="rId3"/>
              </a:rPr>
              <a:t>NLU Course Schedule</a:t>
            </a:r>
            <a:endParaRPr b="0" i="1" sz="2200"/>
          </a:p>
          <a:p>
            <a:pPr indent="0" lvl="0" marL="0" rtl="0" algn="l">
              <a:spcBef>
                <a:spcPts val="1000"/>
              </a:spcBef>
              <a:spcAft>
                <a:spcPts val="0"/>
              </a:spcAft>
              <a:buNone/>
            </a:pPr>
            <a:r>
              <a:rPr lang="en-US" sz="2200"/>
              <a:t>Campus: </a:t>
            </a:r>
            <a:r>
              <a:rPr lang="en-US" sz="2600"/>
              <a:t>On-Line</a:t>
            </a:r>
            <a:endParaRPr sz="2600"/>
          </a:p>
          <a:p>
            <a:pPr indent="0" lvl="0" marL="0" rtl="0" algn="l">
              <a:spcBef>
                <a:spcPts val="1000"/>
              </a:spcBef>
              <a:spcAft>
                <a:spcPts val="0"/>
              </a:spcAft>
              <a:buNone/>
            </a:pPr>
            <a:r>
              <a:rPr lang="en-US" sz="2200"/>
              <a:t>Building: No Rm</a:t>
            </a:r>
            <a:endParaRPr sz="2200"/>
          </a:p>
          <a:p>
            <a:pPr indent="0" lvl="0" marL="0" rtl="0" algn="l">
              <a:spcBef>
                <a:spcPts val="1000"/>
              </a:spcBef>
              <a:spcAft>
                <a:spcPts val="0"/>
              </a:spcAft>
              <a:buNone/>
            </a:pPr>
            <a:r>
              <a:rPr lang="en-US" sz="2200"/>
              <a:t>Room: On Line</a:t>
            </a:r>
            <a:endParaRPr sz="2200"/>
          </a:p>
          <a:p>
            <a:pPr indent="0" lvl="0" marL="0" rtl="0" algn="l">
              <a:spcBef>
                <a:spcPts val="1000"/>
              </a:spcBef>
              <a:spcAft>
                <a:spcPts val="0"/>
              </a:spcAft>
              <a:buNone/>
            </a:pPr>
            <a:r>
              <a:t/>
            </a:r>
            <a:endParaRPr sz="1000"/>
          </a:p>
          <a:p>
            <a:pPr indent="0" lvl="0" marL="0" rtl="0" algn="l">
              <a:spcBef>
                <a:spcPts val="1000"/>
              </a:spcBef>
              <a:spcAft>
                <a:spcPts val="0"/>
              </a:spcAft>
              <a:buNone/>
            </a:pPr>
            <a:r>
              <a:rPr b="0" i="1" lang="en-US" sz="2200"/>
              <a:t>Instructional modality</a:t>
            </a:r>
            <a:endParaRPr sz="2200"/>
          </a:p>
          <a:p>
            <a:pPr indent="-368300" lvl="0" marL="457200" rtl="0" algn="l">
              <a:spcBef>
                <a:spcPts val="1000"/>
              </a:spcBef>
              <a:spcAft>
                <a:spcPts val="0"/>
              </a:spcAft>
              <a:buSzPts val="2200"/>
              <a:buChar char="•"/>
            </a:pPr>
            <a:r>
              <a:rPr b="0" lang="en-US" sz="2200"/>
              <a:t>Course is </a:t>
            </a:r>
            <a:r>
              <a:rPr lang="en-US" sz="2200"/>
              <a:t>asynchronous</a:t>
            </a:r>
            <a:r>
              <a:rPr b="0" lang="en-US" sz="2200"/>
              <a:t>.</a:t>
            </a:r>
            <a:endParaRPr b="0" sz="2200"/>
          </a:p>
          <a:p>
            <a:pPr indent="-368300" lvl="0" marL="457200" marR="0" rtl="0" algn="l">
              <a:lnSpc>
                <a:spcPct val="90000"/>
              </a:lnSpc>
              <a:spcBef>
                <a:spcPts val="1000"/>
              </a:spcBef>
              <a:spcAft>
                <a:spcPts val="0"/>
              </a:spcAft>
              <a:buSzPts val="2200"/>
              <a:buChar char="•"/>
            </a:pPr>
            <a:r>
              <a:rPr b="0" lang="en-US" sz="2200"/>
              <a:t>Synchronous zoom session (“meet and greet”) in week 1 is encouraged, though optional for students</a:t>
            </a:r>
            <a:endParaRPr b="0" sz="2200"/>
          </a:p>
          <a:p>
            <a:pPr indent="-368300" lvl="0" marL="457200" marR="0" rtl="0" algn="l">
              <a:lnSpc>
                <a:spcPct val="90000"/>
              </a:lnSpc>
              <a:spcBef>
                <a:spcPts val="1000"/>
              </a:spcBef>
              <a:spcAft>
                <a:spcPts val="1000"/>
              </a:spcAft>
              <a:buSzPts val="2200"/>
              <a:buChar char="•"/>
            </a:pPr>
            <a:r>
              <a:rPr b="0" lang="en-US" sz="2200"/>
              <a:t>AKA</a:t>
            </a:r>
            <a:r>
              <a:rPr lang="en-US" sz="2200"/>
              <a:t> “</a:t>
            </a:r>
            <a:r>
              <a:rPr lang="en-US" sz="2600">
                <a:solidFill>
                  <a:srgbClr val="1775A0"/>
                </a:solidFill>
              </a:rPr>
              <a:t>Online</a:t>
            </a:r>
            <a:r>
              <a:rPr lang="en-US" sz="2200"/>
              <a:t>”</a:t>
            </a:r>
            <a:endParaRPr sz="2200"/>
          </a:p>
        </p:txBody>
      </p:sp>
      <p:sp>
        <p:nvSpPr>
          <p:cNvPr id="292" name="Google Shape;292;p57"/>
          <p:cNvSpPr txBox="1"/>
          <p:nvPr>
            <p:ph idx="1" type="body"/>
          </p:nvPr>
        </p:nvSpPr>
        <p:spPr>
          <a:xfrm>
            <a:off x="1205950" y="970950"/>
            <a:ext cx="5158500" cy="4763700"/>
          </a:xfrm>
          <a:prstGeom prst="rect">
            <a:avLst/>
          </a:prstGeom>
          <a:ln cap="flat" cmpd="sng" w="38100">
            <a:solidFill>
              <a:srgbClr val="1775A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b="0" i="1" lang="en-US" sz="2200"/>
              <a:t>Designation in </a:t>
            </a:r>
            <a:r>
              <a:rPr b="0" i="1" lang="en-US" sz="2200" u="sng">
                <a:solidFill>
                  <a:schemeClr val="hlink"/>
                </a:solidFill>
                <a:hlinkClick r:id="rId4"/>
              </a:rPr>
              <a:t>NLU Course Schedule</a:t>
            </a:r>
            <a:endParaRPr b="0" i="1" sz="2200"/>
          </a:p>
          <a:p>
            <a:pPr indent="0" lvl="0" marL="0" rtl="0" algn="l">
              <a:spcBef>
                <a:spcPts val="1000"/>
              </a:spcBef>
              <a:spcAft>
                <a:spcPts val="0"/>
              </a:spcAft>
              <a:buNone/>
            </a:pPr>
            <a:r>
              <a:rPr lang="en-US" sz="2200"/>
              <a:t>Campus: </a:t>
            </a:r>
            <a:r>
              <a:rPr lang="en-US" sz="2600"/>
              <a:t>Virtual Classroom</a:t>
            </a:r>
            <a:endParaRPr sz="2600"/>
          </a:p>
          <a:p>
            <a:pPr indent="0" lvl="0" marL="0" rtl="0" algn="l">
              <a:spcBef>
                <a:spcPts val="1000"/>
              </a:spcBef>
              <a:spcAft>
                <a:spcPts val="0"/>
              </a:spcAft>
              <a:buNone/>
            </a:pPr>
            <a:r>
              <a:rPr lang="en-US" sz="2200"/>
              <a:t>Building: No Rm</a:t>
            </a:r>
            <a:endParaRPr sz="2200"/>
          </a:p>
          <a:p>
            <a:pPr indent="0" lvl="0" marL="0" rtl="0" algn="l">
              <a:spcBef>
                <a:spcPts val="1000"/>
              </a:spcBef>
              <a:spcAft>
                <a:spcPts val="0"/>
              </a:spcAft>
              <a:buNone/>
            </a:pPr>
            <a:r>
              <a:rPr lang="en-US" sz="2200"/>
              <a:t>Room: Zoom</a:t>
            </a:r>
            <a:endParaRPr sz="2200"/>
          </a:p>
          <a:p>
            <a:pPr indent="0" lvl="0" marL="0" rtl="0" algn="l">
              <a:spcBef>
                <a:spcPts val="1000"/>
              </a:spcBef>
              <a:spcAft>
                <a:spcPts val="0"/>
              </a:spcAft>
              <a:buNone/>
            </a:pPr>
            <a:r>
              <a:t/>
            </a:r>
            <a:endParaRPr sz="1000"/>
          </a:p>
          <a:p>
            <a:pPr indent="0" lvl="0" marL="0" rtl="0" algn="l">
              <a:spcBef>
                <a:spcPts val="1000"/>
              </a:spcBef>
              <a:spcAft>
                <a:spcPts val="0"/>
              </a:spcAft>
              <a:buNone/>
            </a:pPr>
            <a:r>
              <a:rPr b="0" i="1" lang="en-US" sz="2200"/>
              <a:t>Instructional modality</a:t>
            </a:r>
            <a:endParaRPr sz="2200"/>
          </a:p>
          <a:p>
            <a:pPr indent="-368300" lvl="0" marL="457200" rtl="0" algn="l">
              <a:spcBef>
                <a:spcPts val="1000"/>
              </a:spcBef>
              <a:spcAft>
                <a:spcPts val="0"/>
              </a:spcAft>
              <a:buSzPts val="2200"/>
              <a:buChar char="•"/>
            </a:pPr>
            <a:r>
              <a:rPr b="0" lang="en-US" sz="2200"/>
              <a:t>Course is taught via regular </a:t>
            </a:r>
            <a:r>
              <a:rPr lang="en-US" sz="2200"/>
              <a:t>synchronous zoom sessions</a:t>
            </a:r>
            <a:r>
              <a:rPr b="0" lang="en-US" sz="2200"/>
              <a:t>.</a:t>
            </a:r>
            <a:endParaRPr b="0" sz="2200"/>
          </a:p>
          <a:p>
            <a:pPr indent="-368300" lvl="0" marL="457200" marR="0" rtl="0" algn="l">
              <a:lnSpc>
                <a:spcPct val="90000"/>
              </a:lnSpc>
              <a:spcBef>
                <a:spcPts val="1000"/>
              </a:spcBef>
              <a:spcAft>
                <a:spcPts val="0"/>
              </a:spcAft>
              <a:buSzPts val="2200"/>
              <a:buChar char="•"/>
            </a:pPr>
            <a:r>
              <a:rPr b="0" lang="en-US" sz="2200"/>
              <a:t>Time/days as listed in course schedule</a:t>
            </a:r>
            <a:endParaRPr b="0" sz="2200"/>
          </a:p>
          <a:p>
            <a:pPr indent="-368300" lvl="0" marL="457200" marR="0" rtl="0" algn="l">
              <a:lnSpc>
                <a:spcPct val="90000"/>
              </a:lnSpc>
              <a:spcBef>
                <a:spcPts val="1000"/>
              </a:spcBef>
              <a:spcAft>
                <a:spcPts val="1000"/>
              </a:spcAft>
              <a:buSzPts val="2200"/>
              <a:buChar char="•"/>
            </a:pPr>
            <a:r>
              <a:rPr b="0" lang="en-US" sz="2200"/>
              <a:t>AKA</a:t>
            </a:r>
            <a:r>
              <a:rPr lang="en-US" sz="2200"/>
              <a:t> “</a:t>
            </a:r>
            <a:r>
              <a:rPr lang="en-US" sz="2600">
                <a:solidFill>
                  <a:srgbClr val="1775A0"/>
                </a:solidFill>
              </a:rPr>
              <a:t>Remote</a:t>
            </a:r>
            <a:r>
              <a:rPr lang="en-US" sz="2200"/>
              <a:t>”</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84"/>
          <p:cNvSpPr/>
          <p:nvPr/>
        </p:nvSpPr>
        <p:spPr>
          <a:xfrm>
            <a:off x="3029650" y="724925"/>
            <a:ext cx="7051800" cy="5099400"/>
          </a:xfrm>
          <a:prstGeom prst="verticalScroll">
            <a:avLst>
              <a:gd fmla="val 12500" name="adj"/>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90000"/>
              </a:lnSpc>
              <a:spcBef>
                <a:spcPts val="1000"/>
              </a:spcBef>
              <a:spcAft>
                <a:spcPts val="0"/>
              </a:spcAft>
              <a:buNone/>
            </a:pPr>
            <a:r>
              <a:rPr b="1" lang="en-US" sz="3100">
                <a:solidFill>
                  <a:schemeClr val="dk1"/>
                </a:solidFill>
              </a:rPr>
              <a:t>Reminder!</a:t>
            </a:r>
            <a:endParaRPr b="1" sz="3100">
              <a:solidFill>
                <a:schemeClr val="dk1"/>
              </a:solidFill>
            </a:endParaRPr>
          </a:p>
          <a:p>
            <a:pPr indent="0" lvl="0" marL="0" rtl="0" algn="ctr">
              <a:lnSpc>
                <a:spcPct val="90000"/>
              </a:lnSpc>
              <a:spcBef>
                <a:spcPts val="1000"/>
              </a:spcBef>
              <a:spcAft>
                <a:spcPts val="0"/>
              </a:spcAft>
              <a:buNone/>
            </a:pPr>
            <a:r>
              <a:rPr b="1" lang="en-US" sz="3100">
                <a:solidFill>
                  <a:schemeClr val="dk1"/>
                </a:solidFill>
              </a:rPr>
              <a:t> </a:t>
            </a:r>
            <a:endParaRPr b="1" sz="3100">
              <a:solidFill>
                <a:schemeClr val="dk1"/>
              </a:solidFill>
            </a:endParaRPr>
          </a:p>
          <a:p>
            <a:pPr indent="0" lvl="0" marL="0" rtl="0" algn="ctr">
              <a:lnSpc>
                <a:spcPct val="90000"/>
              </a:lnSpc>
              <a:spcBef>
                <a:spcPts val="1000"/>
              </a:spcBef>
              <a:spcAft>
                <a:spcPts val="0"/>
              </a:spcAft>
              <a:buClr>
                <a:schemeClr val="dk1"/>
              </a:buClr>
              <a:buSzPts val="1100"/>
              <a:buFont typeface="Arial"/>
              <a:buNone/>
            </a:pPr>
            <a:r>
              <a:rPr b="1" i="1" lang="en-US" sz="3100">
                <a:solidFill>
                  <a:schemeClr val="dk1"/>
                </a:solidFill>
              </a:rPr>
              <a:t>Monday, January 17, 2022 is a holiday in honor of Dr. Martin Luther King.</a:t>
            </a:r>
            <a:endParaRPr b="1" i="1" sz="3100">
              <a:solidFill>
                <a:schemeClr val="dk1"/>
              </a:solidFill>
            </a:endParaRPr>
          </a:p>
          <a:p>
            <a:pPr indent="0" lvl="0" marL="0" rtl="0" algn="ctr">
              <a:lnSpc>
                <a:spcPct val="90000"/>
              </a:lnSpc>
              <a:spcBef>
                <a:spcPts val="1000"/>
              </a:spcBef>
              <a:spcAft>
                <a:spcPts val="0"/>
              </a:spcAft>
              <a:buClr>
                <a:schemeClr val="dk1"/>
              </a:buClr>
              <a:buSzPts val="1100"/>
              <a:buFont typeface="Arial"/>
              <a:buNone/>
            </a:pPr>
            <a:r>
              <a:t/>
            </a:r>
            <a:endParaRPr b="1" i="1" sz="2500">
              <a:solidFill>
                <a:schemeClr val="dk1"/>
              </a:solidFill>
            </a:endParaRPr>
          </a:p>
          <a:p>
            <a:pPr indent="0" lvl="0" marL="0" rtl="0" algn="ctr">
              <a:lnSpc>
                <a:spcPct val="90000"/>
              </a:lnSpc>
              <a:spcBef>
                <a:spcPts val="1000"/>
              </a:spcBef>
              <a:spcAft>
                <a:spcPts val="0"/>
              </a:spcAft>
              <a:buClr>
                <a:schemeClr val="dk1"/>
              </a:buClr>
              <a:buSzPts val="1100"/>
              <a:buFont typeface="Arial"/>
              <a:buNone/>
            </a:pPr>
            <a:r>
              <a:rPr b="1" i="1" lang="en-US" sz="2500">
                <a:solidFill>
                  <a:schemeClr val="dk1"/>
                </a:solidFill>
              </a:rPr>
              <a:t>Do not hold classes, </a:t>
            </a:r>
            <a:endParaRPr b="1" i="1" sz="2500">
              <a:solidFill>
                <a:schemeClr val="dk1"/>
              </a:solidFill>
            </a:endParaRPr>
          </a:p>
          <a:p>
            <a:pPr indent="0" lvl="0" marL="0" rtl="0" algn="ctr">
              <a:lnSpc>
                <a:spcPct val="90000"/>
              </a:lnSpc>
              <a:spcBef>
                <a:spcPts val="1000"/>
              </a:spcBef>
              <a:spcAft>
                <a:spcPts val="0"/>
              </a:spcAft>
              <a:buClr>
                <a:schemeClr val="dk1"/>
              </a:buClr>
              <a:buSzPts val="1100"/>
              <a:buFont typeface="Arial"/>
              <a:buNone/>
            </a:pPr>
            <a:r>
              <a:rPr b="1" i="1" lang="en-US" sz="2500">
                <a:solidFill>
                  <a:schemeClr val="dk1"/>
                </a:solidFill>
              </a:rPr>
              <a:t>via Zoom or otherwise. </a:t>
            </a:r>
            <a:endParaRPr b="1" i="1" sz="2500">
              <a:solidFill>
                <a:schemeClr val="dk1"/>
              </a:solidFill>
            </a:endParaRPr>
          </a:p>
          <a:p>
            <a:pPr indent="0" lvl="0" marL="0" rtl="0" algn="ctr">
              <a:lnSpc>
                <a:spcPct val="90000"/>
              </a:lnSpc>
              <a:spcBef>
                <a:spcPts val="1000"/>
              </a:spcBef>
              <a:spcAft>
                <a:spcPts val="0"/>
              </a:spcAft>
              <a:buClr>
                <a:schemeClr val="dk1"/>
              </a:buClr>
              <a:buSzPts val="1100"/>
              <a:buFont typeface="Arial"/>
              <a:buNone/>
            </a:pPr>
            <a:r>
              <a:rPr b="1" i="1" lang="en-US" sz="2500">
                <a:solidFill>
                  <a:schemeClr val="dk1"/>
                </a:solidFill>
              </a:rPr>
              <a:t>You may schedule optional Zoom meetups later in the week if desired.</a:t>
            </a:r>
            <a:endParaRPr b="1" i="1" sz="2500">
              <a:solidFill>
                <a:schemeClr val="dk1"/>
              </a:solidFill>
            </a:endParaRPr>
          </a:p>
          <a:p>
            <a:pPr indent="0" lvl="0" marL="0" rtl="0" algn="l">
              <a:lnSpc>
                <a:spcPct val="90000"/>
              </a:lnSpc>
              <a:spcBef>
                <a:spcPts val="1000"/>
              </a:spcBef>
              <a:spcAft>
                <a:spcPts val="0"/>
              </a:spcAft>
              <a:buClr>
                <a:schemeClr val="dk1"/>
              </a:buClr>
              <a:buSzPts val="1100"/>
              <a:buFont typeface="Arial"/>
              <a:buNone/>
            </a:pPr>
            <a:r>
              <a:t/>
            </a:r>
            <a:endParaRPr sz="2800">
              <a:solidFill>
                <a:schemeClr val="dk1"/>
              </a:solidFill>
            </a:endParaRPr>
          </a:p>
          <a:p>
            <a:pPr indent="0" lvl="0" marL="0" rtl="0" algn="l">
              <a:spcBef>
                <a:spcPts val="0"/>
              </a:spcBef>
              <a:spcAft>
                <a:spcPts val="0"/>
              </a:spcAft>
              <a:buNone/>
            </a:pPr>
            <a:r>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sp>
        <p:nvSpPr>
          <p:cNvPr id="494" name="Google Shape;494;p85"/>
          <p:cNvSpPr txBox="1"/>
          <p:nvPr>
            <p:ph type="ctrTitle"/>
          </p:nvPr>
        </p:nvSpPr>
        <p:spPr>
          <a:xfrm>
            <a:off x="991386" y="1147920"/>
            <a:ext cx="10209300" cy="6078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Arial Black"/>
              <a:buNone/>
            </a:pPr>
            <a:r>
              <a:rPr lang="en-US"/>
              <a:t>Thank you for your engaged participation!</a:t>
            </a:r>
            <a:endParaRPr/>
          </a:p>
          <a:p>
            <a:pPr indent="0" lvl="0" marL="0" rtl="0" algn="l">
              <a:lnSpc>
                <a:spcPct val="90000"/>
              </a:lnSpc>
              <a:spcBef>
                <a:spcPts val="0"/>
              </a:spcBef>
              <a:spcAft>
                <a:spcPts val="0"/>
              </a:spcAft>
              <a:buClr>
                <a:schemeClr val="lt1"/>
              </a:buClr>
              <a:buSzPct val="100000"/>
              <a:buFont typeface="Arial Black"/>
              <a:buNone/>
            </a:pPr>
            <a:r>
              <a:rPr lang="en-US"/>
              <a:t>Have a wonderful Winter Quarter.</a:t>
            </a:r>
            <a:endParaRPr/>
          </a:p>
        </p:txBody>
      </p:sp>
      <p:sp>
        <p:nvSpPr>
          <p:cNvPr id="495" name="Google Shape;495;p85"/>
          <p:cNvSpPr txBox="1"/>
          <p:nvPr>
            <p:ph idx="1" type="subTitle"/>
          </p:nvPr>
        </p:nvSpPr>
        <p:spPr>
          <a:xfrm>
            <a:off x="1101598" y="2444755"/>
            <a:ext cx="10209300" cy="16557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lt1"/>
              </a:buClr>
              <a:buSzPts val="2400"/>
              <a:buNone/>
            </a:pPr>
            <a:r>
              <a:rPr lang="en-US"/>
              <a:t>Feel free to contact me </a:t>
            </a:r>
            <a:r>
              <a:rPr lang="en-US"/>
              <a:t>directly</a:t>
            </a:r>
            <a:r>
              <a:rPr lang="en-US"/>
              <a:t> with questions:</a:t>
            </a:r>
            <a:endParaRPr/>
          </a:p>
          <a:p>
            <a:pPr indent="0" lvl="0" marL="0" rtl="0" algn="l">
              <a:lnSpc>
                <a:spcPct val="90000"/>
              </a:lnSpc>
              <a:spcBef>
                <a:spcPts val="0"/>
              </a:spcBef>
              <a:spcAft>
                <a:spcPts val="0"/>
              </a:spcAft>
              <a:buClr>
                <a:schemeClr val="lt1"/>
              </a:buClr>
              <a:buSzPts val="2400"/>
              <a:buNone/>
            </a:pPr>
            <a:r>
              <a:t/>
            </a:r>
            <a:endParaRPr/>
          </a:p>
          <a:p>
            <a:pPr indent="0" lvl="0" marL="0" rtl="0" algn="l">
              <a:lnSpc>
                <a:spcPct val="90000"/>
              </a:lnSpc>
              <a:spcBef>
                <a:spcPts val="0"/>
              </a:spcBef>
              <a:spcAft>
                <a:spcPts val="0"/>
              </a:spcAft>
              <a:buClr>
                <a:schemeClr val="lt1"/>
              </a:buClr>
              <a:buSzPts val="2400"/>
              <a:buNone/>
            </a:pPr>
            <a:r>
              <a:rPr b="1" lang="en-US"/>
              <a:t>Margeaux Temeltaş</a:t>
            </a:r>
            <a:endParaRPr b="1"/>
          </a:p>
          <a:p>
            <a:pPr indent="0" lvl="0" marL="0" rtl="0" algn="l">
              <a:lnSpc>
                <a:spcPct val="90000"/>
              </a:lnSpc>
              <a:spcBef>
                <a:spcPts val="0"/>
              </a:spcBef>
              <a:spcAft>
                <a:spcPts val="0"/>
              </a:spcAft>
              <a:buClr>
                <a:schemeClr val="lt1"/>
              </a:buClr>
              <a:buSzPts val="2400"/>
              <a:buNone/>
            </a:pPr>
            <a:r>
              <a:rPr lang="en-US"/>
              <a:t>Associate Director of Remote and Online Academics</a:t>
            </a:r>
            <a:endParaRPr/>
          </a:p>
          <a:p>
            <a:pPr indent="0" lvl="0" marL="0" rtl="0" algn="l">
              <a:lnSpc>
                <a:spcPct val="90000"/>
              </a:lnSpc>
              <a:spcBef>
                <a:spcPts val="0"/>
              </a:spcBef>
              <a:spcAft>
                <a:spcPts val="0"/>
              </a:spcAft>
              <a:buClr>
                <a:schemeClr val="lt1"/>
              </a:buClr>
              <a:buSzPts val="2400"/>
              <a:buNone/>
            </a:pPr>
            <a:r>
              <a:rPr lang="en-US"/>
              <a:t>mtemeltas@nl.edu </a:t>
            </a:r>
            <a:endParaRPr/>
          </a:p>
        </p:txBody>
      </p:sp>
      <p:pic>
        <p:nvPicPr>
          <p:cNvPr id="496" name="Google Shape;496;p85"/>
          <p:cNvPicPr preferRelativeResize="0"/>
          <p:nvPr/>
        </p:nvPicPr>
        <p:blipFill>
          <a:blip r:embed="rId3">
            <a:alphaModFix/>
          </a:blip>
          <a:stretch>
            <a:fillRect/>
          </a:stretch>
        </p:blipFill>
        <p:spPr>
          <a:xfrm>
            <a:off x="7495075" y="4391505"/>
            <a:ext cx="3204473" cy="1919346"/>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p86"/>
          <p:cNvSpPr txBox="1"/>
          <p:nvPr>
            <p:ph idx="1" type="subTitle"/>
          </p:nvPr>
        </p:nvSpPr>
        <p:spPr>
          <a:xfrm>
            <a:off x="1150075" y="1063690"/>
            <a:ext cx="10209300" cy="49473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b="1" lang="en-US" sz="3200">
                <a:latin typeface="Arial Black"/>
                <a:ea typeface="Arial Black"/>
                <a:cs typeface="Arial Black"/>
                <a:sym typeface="Arial Black"/>
              </a:rPr>
              <a:t>Appendix</a:t>
            </a:r>
            <a:endParaRPr b="1" sz="3200">
              <a:latin typeface="Arial Black"/>
              <a:ea typeface="Arial Black"/>
              <a:cs typeface="Arial Black"/>
              <a:sym typeface="Arial Black"/>
            </a:endParaRPr>
          </a:p>
          <a:p>
            <a:pPr indent="0" lvl="0" marL="0" rtl="0" algn="l">
              <a:spcBef>
                <a:spcPts val="1000"/>
              </a:spcBef>
              <a:spcAft>
                <a:spcPts val="0"/>
              </a:spcAft>
              <a:buNone/>
            </a:pPr>
            <a:r>
              <a:t/>
            </a:r>
            <a:endParaRPr/>
          </a:p>
          <a:p>
            <a:pPr indent="0" lvl="0" marL="0" rtl="0" algn="l">
              <a:spcBef>
                <a:spcPts val="1000"/>
              </a:spcBef>
              <a:spcAft>
                <a:spcPts val="0"/>
              </a:spcAft>
              <a:buNone/>
            </a:pPr>
            <a:r>
              <a:rPr lang="en-US"/>
              <a:t>The </a:t>
            </a:r>
            <a:r>
              <a:rPr lang="en-US"/>
              <a:t>following</a:t>
            </a:r>
            <a:r>
              <a:rPr lang="en-US"/>
              <a:t> slides include a variety of information and resources related to remote </a:t>
            </a:r>
            <a:r>
              <a:rPr lang="en-US"/>
              <a:t>instruction</a:t>
            </a:r>
            <a:r>
              <a:rPr lang="en-US"/>
              <a:t> at NLU. Please review them on your own.</a:t>
            </a:r>
            <a:endParaRPr/>
          </a:p>
          <a:p>
            <a:pPr indent="0" lvl="0" marL="0" rtl="0" algn="l">
              <a:spcBef>
                <a:spcPts val="1000"/>
              </a:spcBef>
              <a:spcAft>
                <a:spcPts val="0"/>
              </a:spcAft>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87"/>
          <p:cNvSpPr txBox="1"/>
          <p:nvPr>
            <p:ph type="ctrTitle"/>
          </p:nvPr>
        </p:nvSpPr>
        <p:spPr>
          <a:xfrm>
            <a:off x="1150073" y="937370"/>
            <a:ext cx="10209300" cy="6078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Arial Black"/>
              <a:buNone/>
            </a:pPr>
            <a:r>
              <a:rPr lang="en-US"/>
              <a:t>Resources</a:t>
            </a:r>
            <a:endParaRPr/>
          </a:p>
        </p:txBody>
      </p:sp>
      <p:sp>
        <p:nvSpPr>
          <p:cNvPr id="508" name="Google Shape;508;p87"/>
          <p:cNvSpPr txBox="1"/>
          <p:nvPr>
            <p:ph idx="1" type="subTitle"/>
          </p:nvPr>
        </p:nvSpPr>
        <p:spPr>
          <a:xfrm>
            <a:off x="1150075" y="1780526"/>
            <a:ext cx="10209300" cy="4879200"/>
          </a:xfrm>
          <a:prstGeom prst="rect">
            <a:avLst/>
          </a:prstGeom>
          <a:noFill/>
          <a:ln>
            <a:noFill/>
          </a:ln>
        </p:spPr>
        <p:txBody>
          <a:bodyPr anchorCtr="0" anchor="t" bIns="45700" lIns="91425" spcFirstLastPara="1" rIns="91425" wrap="square" tIns="45700">
            <a:normAutofit/>
          </a:bodyPr>
          <a:lstStyle/>
          <a:p>
            <a:pPr indent="-381000" lvl="0" marL="457200" rtl="0" algn="l">
              <a:lnSpc>
                <a:spcPct val="90000"/>
              </a:lnSpc>
              <a:spcBef>
                <a:spcPts val="0"/>
              </a:spcBef>
              <a:spcAft>
                <a:spcPts val="0"/>
              </a:spcAft>
              <a:buSzPts val="2400"/>
              <a:buChar char="★"/>
            </a:pPr>
            <a:r>
              <a:rPr lang="en-US"/>
              <a:t>NLU Live Support: </a:t>
            </a:r>
            <a:r>
              <a:rPr lang="en-US" u="sng">
                <a:hlinkClick r:id="rId3"/>
              </a:rPr>
              <a:t>https://live-support.nl.edu/</a:t>
            </a:r>
            <a:r>
              <a:rPr lang="en-US"/>
              <a:t> </a:t>
            </a:r>
            <a:endParaRPr/>
          </a:p>
          <a:p>
            <a:pPr indent="-381000" lvl="0" marL="457200" rtl="0" algn="l">
              <a:lnSpc>
                <a:spcPct val="90000"/>
              </a:lnSpc>
              <a:spcBef>
                <a:spcPts val="1000"/>
              </a:spcBef>
              <a:spcAft>
                <a:spcPts val="0"/>
              </a:spcAft>
              <a:buSzPts val="2400"/>
              <a:buChar char="★"/>
            </a:pPr>
            <a:r>
              <a:rPr lang="en-US" u="sng">
                <a:hlinkClick r:id="rId4"/>
              </a:rPr>
              <a:t>Zoom Help Center</a:t>
            </a:r>
            <a:endParaRPr/>
          </a:p>
          <a:p>
            <a:pPr indent="-381000" lvl="0" marL="457200" rtl="0" algn="l">
              <a:lnSpc>
                <a:spcPct val="90000"/>
              </a:lnSpc>
              <a:spcBef>
                <a:spcPts val="1000"/>
              </a:spcBef>
              <a:spcAft>
                <a:spcPts val="0"/>
              </a:spcAft>
              <a:buSzPts val="2400"/>
              <a:buChar char="★"/>
            </a:pPr>
            <a:r>
              <a:rPr lang="en-US" u="sng">
                <a:hlinkClick r:id="rId5"/>
              </a:rPr>
              <a:t>Activity ideas</a:t>
            </a:r>
            <a:r>
              <a:rPr lang="en-US"/>
              <a:t> (crowdsourced from NLU faculty)</a:t>
            </a:r>
            <a:endParaRPr/>
          </a:p>
          <a:p>
            <a:pPr indent="-381000" lvl="0" marL="457200" rtl="0" algn="l">
              <a:lnSpc>
                <a:spcPct val="90000"/>
              </a:lnSpc>
              <a:spcBef>
                <a:spcPts val="1000"/>
              </a:spcBef>
              <a:spcAft>
                <a:spcPts val="0"/>
              </a:spcAft>
              <a:buSzPts val="2400"/>
              <a:buChar char="★"/>
            </a:pPr>
            <a:r>
              <a:rPr lang="en-US"/>
              <a:t>NLU’s </a:t>
            </a:r>
            <a:r>
              <a:rPr lang="en-US" u="sng">
                <a:hlinkClick r:id="rId6"/>
              </a:rPr>
              <a:t>University Continuity Site</a:t>
            </a:r>
            <a:endParaRPr/>
          </a:p>
          <a:p>
            <a:pPr indent="-381000" lvl="0" marL="457200" rtl="0" algn="l">
              <a:lnSpc>
                <a:spcPct val="90000"/>
              </a:lnSpc>
              <a:spcBef>
                <a:spcPts val="1000"/>
              </a:spcBef>
              <a:spcAft>
                <a:spcPts val="1000"/>
              </a:spcAft>
              <a:buSzPts val="2400"/>
              <a:buChar char="★"/>
            </a:pPr>
            <a:r>
              <a:rPr lang="en-US"/>
              <a:t>NLU’s </a:t>
            </a:r>
            <a:r>
              <a:rPr lang="en-US" u="sng">
                <a:hlinkClick r:id="rId7"/>
              </a:rPr>
              <a:t>Teaching Remotely page</a:t>
            </a:r>
            <a:endParaRPr>
              <a:solidFill>
                <a:schemeClr val="lt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sp>
        <p:nvSpPr>
          <p:cNvPr id="514" name="Google Shape;514;p88"/>
          <p:cNvSpPr txBox="1"/>
          <p:nvPr>
            <p:ph type="title"/>
          </p:nvPr>
        </p:nvSpPr>
        <p:spPr>
          <a:xfrm>
            <a:off x="1053548" y="237531"/>
            <a:ext cx="10836000" cy="655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Additional </a:t>
            </a:r>
            <a:r>
              <a:rPr lang="en-US"/>
              <a:t>Resources and Recorded Workshops</a:t>
            </a:r>
            <a:endParaRPr/>
          </a:p>
        </p:txBody>
      </p:sp>
      <p:sp>
        <p:nvSpPr>
          <p:cNvPr id="515" name="Google Shape;515;p88"/>
          <p:cNvSpPr txBox="1"/>
          <p:nvPr>
            <p:ph idx="1" type="body"/>
          </p:nvPr>
        </p:nvSpPr>
        <p:spPr>
          <a:xfrm>
            <a:off x="1053548" y="1020726"/>
            <a:ext cx="10836000" cy="5156100"/>
          </a:xfrm>
          <a:prstGeom prst="rect">
            <a:avLst/>
          </a:prstGeom>
        </p:spPr>
        <p:txBody>
          <a:bodyPr anchorCtr="0" anchor="t" bIns="45700" lIns="91425" spcFirstLastPara="1" rIns="91425" wrap="square" tIns="45700">
            <a:normAutofit fontScale="77500" lnSpcReduction="20000"/>
          </a:bodyPr>
          <a:lstStyle/>
          <a:p>
            <a:pPr indent="-317182" lvl="0" marL="457200" rtl="0" algn="l">
              <a:lnSpc>
                <a:spcPct val="115000"/>
              </a:lnSpc>
              <a:spcBef>
                <a:spcPts val="1000"/>
              </a:spcBef>
              <a:spcAft>
                <a:spcPts val="0"/>
              </a:spcAft>
              <a:buSzPct val="64285"/>
              <a:buChar char="•"/>
            </a:pPr>
            <a:r>
              <a:rPr lang="en-US" u="sng">
                <a:solidFill>
                  <a:schemeClr val="hlink"/>
                </a:solidFill>
                <a:hlinkClick r:id="rId3"/>
              </a:rPr>
              <a:t>Adapting Your Course to Remote Online</a:t>
            </a:r>
            <a:r>
              <a:rPr lang="en-US"/>
              <a:t> (PPT for those new to remote)</a:t>
            </a:r>
            <a:endParaRPr/>
          </a:p>
          <a:p>
            <a:pPr indent="-317182" lvl="0" marL="457200" rtl="0" algn="l">
              <a:lnSpc>
                <a:spcPct val="115000"/>
              </a:lnSpc>
              <a:spcBef>
                <a:spcPts val="1000"/>
              </a:spcBef>
              <a:spcAft>
                <a:spcPts val="0"/>
              </a:spcAft>
              <a:buSzPct val="64285"/>
              <a:buChar char="•"/>
            </a:pPr>
            <a:r>
              <a:rPr lang="en-US"/>
              <a:t>Engaging Synchronous Sessions: Using Google Slides for Community, Consistency, and Collaboration, Margeaux Temeltas</a:t>
            </a:r>
            <a:endParaRPr/>
          </a:p>
          <a:p>
            <a:pPr indent="-317182" lvl="1" marL="914400" rtl="0" algn="l">
              <a:lnSpc>
                <a:spcPct val="115000"/>
              </a:lnSpc>
              <a:spcBef>
                <a:spcPts val="1000"/>
              </a:spcBef>
              <a:spcAft>
                <a:spcPts val="0"/>
              </a:spcAft>
              <a:buSzPct val="75000"/>
              <a:buChar char="•"/>
            </a:pPr>
            <a:r>
              <a:rPr lang="en-US" u="sng">
                <a:solidFill>
                  <a:schemeClr val="hlink"/>
                </a:solidFill>
                <a:hlinkClick r:id="rId4"/>
              </a:rPr>
              <a:t>Recorded Zoom session</a:t>
            </a:r>
            <a:endParaRPr u="sng">
              <a:solidFill>
                <a:schemeClr val="hlink"/>
              </a:solidFill>
            </a:endParaRPr>
          </a:p>
          <a:p>
            <a:pPr indent="-317182" lvl="1" marL="914400" rtl="0" algn="l">
              <a:lnSpc>
                <a:spcPct val="115000"/>
              </a:lnSpc>
              <a:spcBef>
                <a:spcPts val="500"/>
              </a:spcBef>
              <a:spcAft>
                <a:spcPts val="0"/>
              </a:spcAft>
              <a:buSzPct val="75000"/>
              <a:buChar char="•"/>
            </a:pPr>
            <a:r>
              <a:rPr lang="en-US" u="sng">
                <a:solidFill>
                  <a:schemeClr val="hlink"/>
                </a:solidFill>
                <a:hlinkClick r:id="rId5"/>
              </a:rPr>
              <a:t>Slides</a:t>
            </a:r>
            <a:endParaRPr/>
          </a:p>
          <a:p>
            <a:pPr indent="-317182" lvl="0" marL="457200" rtl="0" algn="l">
              <a:lnSpc>
                <a:spcPct val="115000"/>
              </a:lnSpc>
              <a:spcBef>
                <a:spcPts val="1000"/>
              </a:spcBef>
              <a:spcAft>
                <a:spcPts val="0"/>
              </a:spcAft>
              <a:buSzPct val="64285"/>
              <a:buChar char="•"/>
            </a:pPr>
            <a:r>
              <a:rPr lang="en-US" u="sng">
                <a:solidFill>
                  <a:schemeClr val="hlink"/>
                </a:solidFill>
                <a:hlinkClick r:id="rId6"/>
              </a:rPr>
              <a:t>NLU’s Center for Teaching and Learning Excellence (CTLE) online teaching resources</a:t>
            </a:r>
            <a:r>
              <a:rPr lang="en-US"/>
              <a:t>, including:</a:t>
            </a:r>
            <a:endParaRPr/>
          </a:p>
          <a:p>
            <a:pPr indent="-317182" lvl="1" marL="914400" rtl="0" algn="l">
              <a:lnSpc>
                <a:spcPct val="115000"/>
              </a:lnSpc>
              <a:spcBef>
                <a:spcPts val="1000"/>
              </a:spcBef>
              <a:spcAft>
                <a:spcPts val="0"/>
              </a:spcAft>
              <a:buSzPct val="75000"/>
              <a:buChar char="•"/>
            </a:pPr>
            <a:r>
              <a:rPr lang="en-US" u="sng">
                <a:solidFill>
                  <a:schemeClr val="hlink"/>
                </a:solidFill>
                <a:hlinkClick r:id="rId7"/>
              </a:rPr>
              <a:t>ADA Accessibility &amp; Accommodations in a Remote Learning Environment</a:t>
            </a:r>
            <a:r>
              <a:rPr lang="en-US"/>
              <a:t>, Kaydra Bui and Kendra Syed-Abdul</a:t>
            </a:r>
            <a:endParaRPr/>
          </a:p>
          <a:p>
            <a:pPr indent="-317182" lvl="1" marL="914400" rtl="0" algn="l">
              <a:lnSpc>
                <a:spcPct val="115000"/>
              </a:lnSpc>
              <a:spcBef>
                <a:spcPts val="1000"/>
              </a:spcBef>
              <a:spcAft>
                <a:spcPts val="0"/>
              </a:spcAft>
              <a:buSzPct val="75000"/>
              <a:buChar char="•"/>
            </a:pPr>
            <a:r>
              <a:rPr lang="en-US" u="sng">
                <a:solidFill>
                  <a:schemeClr val="hlink"/>
                </a:solidFill>
                <a:hlinkClick r:id="rId8"/>
              </a:rPr>
              <a:t>Exemplifying Social Justice Allyship in the Synchronous Classroom Setting</a:t>
            </a:r>
            <a:r>
              <a:rPr lang="en-US"/>
              <a:t>, Caroline Perjessy</a:t>
            </a:r>
            <a:endParaRPr/>
          </a:p>
          <a:p>
            <a:pPr indent="-317182" lvl="1" marL="914400" rtl="0" algn="l">
              <a:lnSpc>
                <a:spcPct val="115000"/>
              </a:lnSpc>
              <a:spcBef>
                <a:spcPts val="1000"/>
              </a:spcBef>
              <a:spcAft>
                <a:spcPts val="0"/>
              </a:spcAft>
              <a:buSzPct val="75000"/>
              <a:buChar char="•"/>
            </a:pPr>
            <a:r>
              <a:rPr lang="en-US" u="sng">
                <a:solidFill>
                  <a:schemeClr val="hlink"/>
                </a:solidFill>
                <a:hlinkClick r:id="rId9"/>
              </a:rPr>
              <a:t>Pulling the Weeds in Your Remote Garden</a:t>
            </a:r>
            <a:r>
              <a:rPr lang="en-US"/>
              <a:t>, Renee Gugel and Elizabeth Minor</a:t>
            </a:r>
            <a:endParaRPr/>
          </a:p>
          <a:p>
            <a:pPr indent="-317182" lvl="1" marL="914400" rtl="0" algn="l">
              <a:lnSpc>
                <a:spcPct val="115000"/>
              </a:lnSpc>
              <a:spcBef>
                <a:spcPts val="1000"/>
              </a:spcBef>
              <a:spcAft>
                <a:spcPts val="0"/>
              </a:spcAft>
              <a:buSzPct val="75000"/>
              <a:buChar char="•"/>
            </a:pPr>
            <a:r>
              <a:rPr lang="en-US" u="sng">
                <a:solidFill>
                  <a:schemeClr val="hlink"/>
                </a:solidFill>
                <a:hlinkClick r:id="rId10"/>
              </a:rPr>
              <a:t>Synchronous Lecture Delivery</a:t>
            </a:r>
            <a:r>
              <a:rPr lang="en-US"/>
              <a:t>, Bettyjo Bouchey</a:t>
            </a:r>
            <a:endParaRPr/>
          </a:p>
          <a:p>
            <a:pPr indent="0" lvl="0" marL="0" rtl="0" algn="l">
              <a:spcBef>
                <a:spcPts val="1000"/>
              </a:spcBef>
              <a:spcAft>
                <a:spcPts val="0"/>
              </a:spcAft>
              <a:buNone/>
            </a:pPr>
            <a:r>
              <a:t/>
            </a:r>
            <a:endParaRPr sz="2200"/>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sp>
        <p:nvSpPr>
          <p:cNvPr id="521" name="Google Shape;521;p89"/>
          <p:cNvSpPr txBox="1"/>
          <p:nvPr>
            <p:ph type="title"/>
          </p:nvPr>
        </p:nvSpPr>
        <p:spPr>
          <a:xfrm>
            <a:off x="1117650" y="460450"/>
            <a:ext cx="9956700" cy="1919400"/>
          </a:xfrm>
          <a:prstGeom prst="rect">
            <a:avLst/>
          </a:prstGeom>
        </p:spPr>
        <p:txBody>
          <a:bodyPr anchorCtr="0" anchor="b" bIns="45700" lIns="91425" spcFirstLastPara="1" rIns="91425" wrap="square" tIns="45700">
            <a:normAutofit/>
          </a:bodyPr>
          <a:lstStyle/>
          <a:p>
            <a:pPr indent="0" lvl="0" marL="0" rtl="0" algn="l">
              <a:lnSpc>
                <a:spcPct val="100000"/>
              </a:lnSpc>
              <a:spcBef>
                <a:spcPts val="0"/>
              </a:spcBef>
              <a:spcAft>
                <a:spcPts val="0"/>
              </a:spcAft>
              <a:buNone/>
            </a:pPr>
            <a:r>
              <a:rPr b="1" lang="en-US" sz="3422"/>
              <a:t>New</a:t>
            </a:r>
            <a:r>
              <a:rPr b="1" lang="en-US" sz="3422"/>
              <a:t> for 2021-22:</a:t>
            </a:r>
            <a:endParaRPr b="1" sz="3422"/>
          </a:p>
          <a:p>
            <a:pPr indent="0" lvl="0" marL="0" rtl="0" algn="l">
              <a:lnSpc>
                <a:spcPct val="100000"/>
              </a:lnSpc>
              <a:spcBef>
                <a:spcPts val="0"/>
              </a:spcBef>
              <a:spcAft>
                <a:spcPts val="0"/>
              </a:spcAft>
              <a:buNone/>
            </a:pPr>
            <a:r>
              <a:rPr b="1" lang="en-US" sz="4200">
                <a:solidFill>
                  <a:srgbClr val="0061AF"/>
                </a:solidFill>
              </a:rPr>
              <a:t>Zoom-D2L Integration </a:t>
            </a:r>
            <a:endParaRPr b="1" sz="4200">
              <a:solidFill>
                <a:srgbClr val="0061AF"/>
              </a:solidFill>
            </a:endParaRPr>
          </a:p>
          <a:p>
            <a:pPr indent="0" lvl="0" marL="0" rtl="0" algn="l">
              <a:lnSpc>
                <a:spcPct val="100000"/>
              </a:lnSpc>
              <a:spcBef>
                <a:spcPts val="0"/>
              </a:spcBef>
              <a:spcAft>
                <a:spcPts val="0"/>
              </a:spcAft>
              <a:buNone/>
            </a:pPr>
            <a:r>
              <a:rPr b="1" lang="en-US" sz="4200">
                <a:solidFill>
                  <a:srgbClr val="0061AF"/>
                </a:solidFill>
              </a:rPr>
              <a:t>is now available!</a:t>
            </a:r>
            <a:endParaRPr b="1" sz="4200">
              <a:solidFill>
                <a:srgbClr val="0061AF"/>
              </a:solidFill>
            </a:endParaRPr>
          </a:p>
        </p:txBody>
      </p:sp>
      <p:sp>
        <p:nvSpPr>
          <p:cNvPr id="522" name="Google Shape;522;p89"/>
          <p:cNvSpPr txBox="1"/>
          <p:nvPr>
            <p:ph type="title"/>
          </p:nvPr>
        </p:nvSpPr>
        <p:spPr>
          <a:xfrm>
            <a:off x="1117650" y="2503525"/>
            <a:ext cx="10490100" cy="2998500"/>
          </a:xfrm>
          <a:prstGeom prst="rect">
            <a:avLst/>
          </a:prstGeom>
        </p:spPr>
        <p:txBody>
          <a:bodyPr anchorCtr="0" anchor="b" bIns="45700" lIns="91425" spcFirstLastPara="1" rIns="91425" wrap="square" tIns="45700">
            <a:normAutofit fontScale="90000"/>
          </a:bodyPr>
          <a:lstStyle/>
          <a:p>
            <a:pPr indent="0" lvl="0" marL="0" rtl="0" algn="l">
              <a:lnSpc>
                <a:spcPct val="100000"/>
              </a:lnSpc>
              <a:spcBef>
                <a:spcPts val="0"/>
              </a:spcBef>
              <a:spcAft>
                <a:spcPts val="0"/>
              </a:spcAft>
              <a:buNone/>
            </a:pPr>
            <a:r>
              <a:rPr lang="en-US" sz="2800"/>
              <a:t>There is a new, seamless way to set up Zoom meetings for your class and share them on a dedicated calendar page in</a:t>
            </a:r>
            <a:r>
              <a:rPr lang="en-US" sz="2800"/>
              <a:t> Content, inside D2L</a:t>
            </a:r>
            <a:r>
              <a:rPr lang="en-US" sz="2800"/>
              <a:t>. Visit the Zoom-D2L Integration page linked below for more information, including a video and step-by-step instructions with screenshots.</a:t>
            </a:r>
            <a:endParaRPr sz="2800"/>
          </a:p>
          <a:p>
            <a:pPr indent="0" lvl="0" marL="0" rtl="0" algn="l">
              <a:lnSpc>
                <a:spcPct val="100000"/>
              </a:lnSpc>
              <a:spcBef>
                <a:spcPts val="0"/>
              </a:spcBef>
              <a:spcAft>
                <a:spcPts val="0"/>
              </a:spcAft>
              <a:buNone/>
            </a:pPr>
            <a:r>
              <a:t/>
            </a:r>
            <a:endParaRPr sz="2800"/>
          </a:p>
          <a:p>
            <a:pPr indent="0" lvl="0" marL="0" rtl="0" algn="l">
              <a:lnSpc>
                <a:spcPct val="100000"/>
              </a:lnSpc>
              <a:spcBef>
                <a:spcPts val="0"/>
              </a:spcBef>
              <a:spcAft>
                <a:spcPts val="0"/>
              </a:spcAft>
              <a:buNone/>
            </a:pPr>
            <a:r>
              <a:rPr lang="en-US" sz="2800" u="sng">
                <a:solidFill>
                  <a:schemeClr val="hlink"/>
                </a:solidFill>
                <a:hlinkClick r:id="rId3"/>
              </a:rPr>
              <a:t>https://oit.nl.edu/rich_content/LMS/WhatNew/ZoomSteps.html</a:t>
            </a:r>
            <a:r>
              <a:rPr lang="en-US" sz="2800"/>
              <a:t> </a:t>
            </a:r>
            <a:endParaRPr sz="2800"/>
          </a:p>
          <a:p>
            <a:pPr indent="0" lvl="0" marL="0" rtl="0" algn="l">
              <a:spcBef>
                <a:spcPts val="0"/>
              </a:spcBef>
              <a:spcAft>
                <a:spcPts val="0"/>
              </a:spcAft>
              <a:buNone/>
            </a:pPr>
            <a:r>
              <a:t/>
            </a:r>
            <a:endParaRPr sz="2800"/>
          </a:p>
        </p:txBody>
      </p:sp>
      <p:pic>
        <p:nvPicPr>
          <p:cNvPr id="523" name="Google Shape;523;p89"/>
          <p:cNvPicPr preferRelativeResize="0"/>
          <p:nvPr/>
        </p:nvPicPr>
        <p:blipFill>
          <a:blip r:embed="rId4">
            <a:alphaModFix/>
          </a:blip>
          <a:stretch>
            <a:fillRect/>
          </a:stretch>
        </p:blipFill>
        <p:spPr>
          <a:xfrm>
            <a:off x="7745750" y="232350"/>
            <a:ext cx="3404803" cy="245902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sp>
        <p:nvSpPr>
          <p:cNvPr id="529" name="Google Shape;529;p90"/>
          <p:cNvSpPr txBox="1"/>
          <p:nvPr>
            <p:ph type="title"/>
          </p:nvPr>
        </p:nvSpPr>
        <p:spPr>
          <a:xfrm>
            <a:off x="1118075" y="340425"/>
            <a:ext cx="6855300" cy="20598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Clr>
                <a:schemeClr val="dk1"/>
              </a:buClr>
              <a:buSzPts val="1100"/>
              <a:buFont typeface="Arial"/>
              <a:buNone/>
            </a:pPr>
            <a:r>
              <a:rPr b="1" lang="en-US" sz="2866"/>
              <a:t>Undergraduate College</a:t>
            </a:r>
            <a:endParaRPr b="1" sz="3422"/>
          </a:p>
          <a:p>
            <a:pPr indent="0" lvl="0" marL="0" rtl="0" algn="l">
              <a:lnSpc>
                <a:spcPct val="100000"/>
              </a:lnSpc>
              <a:spcBef>
                <a:spcPts val="0"/>
              </a:spcBef>
              <a:spcAft>
                <a:spcPts val="0"/>
              </a:spcAft>
              <a:buNone/>
            </a:pPr>
            <a:r>
              <a:rPr b="1" lang="en-US" sz="3422"/>
              <a:t>Key Difference for 2021-22:</a:t>
            </a:r>
            <a:endParaRPr b="1" sz="3422"/>
          </a:p>
          <a:p>
            <a:pPr indent="0" lvl="0" marL="0" rtl="0" algn="l">
              <a:spcBef>
                <a:spcPts val="0"/>
              </a:spcBef>
              <a:spcAft>
                <a:spcPts val="0"/>
              </a:spcAft>
              <a:buNone/>
            </a:pPr>
            <a:r>
              <a:t/>
            </a:r>
            <a:endParaRPr b="1" sz="2866"/>
          </a:p>
          <a:p>
            <a:pPr indent="0" lvl="0" marL="0" rtl="0" algn="l">
              <a:spcBef>
                <a:spcPts val="0"/>
              </a:spcBef>
              <a:spcAft>
                <a:spcPts val="0"/>
              </a:spcAft>
              <a:buNone/>
            </a:pPr>
            <a:r>
              <a:rPr b="1" lang="en-US" sz="4200">
                <a:solidFill>
                  <a:srgbClr val="0061AF"/>
                </a:solidFill>
              </a:rPr>
              <a:t>Student Choice</a:t>
            </a:r>
            <a:endParaRPr b="1" sz="4200">
              <a:solidFill>
                <a:srgbClr val="0061AF"/>
              </a:solidFill>
            </a:endParaRPr>
          </a:p>
        </p:txBody>
      </p:sp>
      <p:sp>
        <p:nvSpPr>
          <p:cNvPr id="530" name="Google Shape;530;p90"/>
          <p:cNvSpPr txBox="1"/>
          <p:nvPr>
            <p:ph type="title"/>
          </p:nvPr>
        </p:nvSpPr>
        <p:spPr>
          <a:xfrm>
            <a:off x="5946825" y="979600"/>
            <a:ext cx="5758200" cy="5263500"/>
          </a:xfrm>
          <a:prstGeom prst="rect">
            <a:avLst/>
          </a:prstGeom>
        </p:spPr>
        <p:txBody>
          <a:bodyPr anchorCtr="0" anchor="b" bIns="45700" lIns="91425" spcFirstLastPara="1" rIns="91425" wrap="square" tIns="45700">
            <a:noAutofit/>
          </a:bodyPr>
          <a:lstStyle/>
          <a:p>
            <a:pPr indent="0" lvl="0" marL="457200" rtl="0" algn="l">
              <a:lnSpc>
                <a:spcPct val="100000"/>
              </a:lnSpc>
              <a:spcBef>
                <a:spcPts val="0"/>
              </a:spcBef>
              <a:spcAft>
                <a:spcPts val="0"/>
              </a:spcAft>
              <a:buSzPts val="990"/>
              <a:buNone/>
            </a:pPr>
            <a:r>
              <a:rPr lang="en-US" sz="2500"/>
              <a:t>For freshman and sophomore daytime courses, </a:t>
            </a:r>
            <a:r>
              <a:rPr lang="en-US" sz="2500"/>
              <a:t>students choose their modality - virtual or in-person - during registration.</a:t>
            </a:r>
            <a:endParaRPr sz="2500"/>
          </a:p>
          <a:p>
            <a:pPr indent="0" lvl="0" marL="457200" rtl="0" algn="l">
              <a:lnSpc>
                <a:spcPct val="100000"/>
              </a:lnSpc>
              <a:spcBef>
                <a:spcPts val="0"/>
              </a:spcBef>
              <a:spcAft>
                <a:spcPts val="0"/>
              </a:spcAft>
              <a:buSzPts val="990"/>
              <a:buNone/>
            </a:pPr>
            <a:r>
              <a:t/>
            </a:r>
            <a:endParaRPr sz="2500"/>
          </a:p>
          <a:p>
            <a:pPr indent="0" lvl="0" marL="457200" rtl="0" algn="l">
              <a:lnSpc>
                <a:spcPct val="100000"/>
              </a:lnSpc>
              <a:spcBef>
                <a:spcPts val="0"/>
              </a:spcBef>
              <a:spcAft>
                <a:spcPts val="0"/>
              </a:spcAft>
              <a:buSzPts val="990"/>
              <a:buNone/>
            </a:pPr>
            <a:r>
              <a:rPr lang="en-US" sz="2500"/>
              <a:t>For junior and senior courses, modality is determined by course type.</a:t>
            </a:r>
            <a:endParaRPr sz="2500"/>
          </a:p>
          <a:p>
            <a:pPr indent="0" lvl="0" marL="0" rtl="0" algn="l">
              <a:lnSpc>
                <a:spcPct val="100000"/>
              </a:lnSpc>
              <a:spcBef>
                <a:spcPts val="0"/>
              </a:spcBef>
              <a:spcAft>
                <a:spcPts val="0"/>
              </a:spcAft>
              <a:buSzPts val="990"/>
              <a:buNone/>
            </a:pPr>
            <a:r>
              <a:t/>
            </a:r>
            <a:endParaRPr sz="2880"/>
          </a:p>
        </p:txBody>
      </p:sp>
      <p:pic>
        <p:nvPicPr>
          <p:cNvPr id="531" name="Google Shape;531;p90"/>
          <p:cNvPicPr preferRelativeResize="0"/>
          <p:nvPr/>
        </p:nvPicPr>
        <p:blipFill>
          <a:blip r:embed="rId3">
            <a:alphaModFix/>
          </a:blip>
          <a:stretch>
            <a:fillRect/>
          </a:stretch>
        </p:blipFill>
        <p:spPr>
          <a:xfrm>
            <a:off x="1294025" y="2732625"/>
            <a:ext cx="4576600" cy="3048724"/>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6" name="Shape 536"/>
        <p:cNvGrpSpPr/>
        <p:nvPr/>
      </p:nvGrpSpPr>
      <p:grpSpPr>
        <a:xfrm>
          <a:off x="0" y="0"/>
          <a:ext cx="0" cy="0"/>
          <a:chOff x="0" y="0"/>
          <a:chExt cx="0" cy="0"/>
        </a:xfrm>
      </p:grpSpPr>
      <p:sp>
        <p:nvSpPr>
          <p:cNvPr id="537" name="Google Shape;537;p91"/>
          <p:cNvSpPr txBox="1"/>
          <p:nvPr>
            <p:ph type="title"/>
          </p:nvPr>
        </p:nvSpPr>
        <p:spPr>
          <a:xfrm>
            <a:off x="1053548" y="173737"/>
            <a:ext cx="10300200" cy="740700"/>
          </a:xfrm>
          <a:prstGeom prst="rect">
            <a:avLst/>
          </a:prstGeom>
        </p:spPr>
        <p:txBody>
          <a:bodyPr anchorCtr="0" anchor="ctr" bIns="45700" lIns="91425" spcFirstLastPara="1" rIns="91425" wrap="square" tIns="45700">
            <a:normAutofit fontScale="90000"/>
          </a:bodyPr>
          <a:lstStyle/>
          <a:p>
            <a:pPr indent="0" lvl="0" marL="0" rtl="0" algn="l">
              <a:spcBef>
                <a:spcPts val="0"/>
              </a:spcBef>
              <a:spcAft>
                <a:spcPts val="0"/>
              </a:spcAft>
              <a:buNone/>
            </a:pPr>
            <a:r>
              <a:rPr b="1" lang="en-US"/>
              <a:t>Scheduling Virtual (VC) and In-person (F2F) Courses</a:t>
            </a:r>
            <a:endParaRPr b="1"/>
          </a:p>
          <a:p>
            <a:pPr indent="0" lvl="0" marL="0" rtl="0" algn="l">
              <a:spcBef>
                <a:spcPts val="0"/>
              </a:spcBef>
              <a:spcAft>
                <a:spcPts val="0"/>
              </a:spcAft>
              <a:buClr>
                <a:schemeClr val="dk1"/>
              </a:buClr>
              <a:buSzPct val="38372"/>
              <a:buFont typeface="Arial"/>
              <a:buNone/>
            </a:pPr>
            <a:r>
              <a:rPr b="1" lang="en-US" sz="2866"/>
              <a:t>Undergraduate College</a:t>
            </a:r>
            <a:endParaRPr b="1"/>
          </a:p>
        </p:txBody>
      </p:sp>
      <p:sp>
        <p:nvSpPr>
          <p:cNvPr id="538" name="Google Shape;538;p91"/>
          <p:cNvSpPr txBox="1"/>
          <p:nvPr>
            <p:ph idx="1" type="body"/>
          </p:nvPr>
        </p:nvSpPr>
        <p:spPr>
          <a:xfrm>
            <a:off x="1053550" y="1017550"/>
            <a:ext cx="4966200" cy="4314900"/>
          </a:xfrm>
          <a:prstGeom prst="rect">
            <a:avLst/>
          </a:prstGeom>
          <a:solidFill>
            <a:srgbClr val="DAEEF3"/>
          </a:solid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100000"/>
              </a:lnSpc>
              <a:spcBef>
                <a:spcPts val="1000"/>
              </a:spcBef>
              <a:spcAft>
                <a:spcPts val="0"/>
              </a:spcAft>
              <a:buNone/>
            </a:pPr>
            <a:r>
              <a:rPr b="1" lang="en-US" sz="2500"/>
              <a:t>Freshman and Sophomore daytime courses:</a:t>
            </a:r>
            <a:endParaRPr b="1" sz="2500"/>
          </a:p>
          <a:p>
            <a:pPr indent="0" lvl="0" marL="0" rtl="0" algn="l">
              <a:lnSpc>
                <a:spcPct val="100000"/>
              </a:lnSpc>
              <a:spcBef>
                <a:spcPts val="1000"/>
              </a:spcBef>
              <a:spcAft>
                <a:spcPts val="0"/>
              </a:spcAft>
              <a:buNone/>
            </a:pPr>
            <a:r>
              <a:t/>
            </a:r>
            <a:endParaRPr sz="2500"/>
          </a:p>
          <a:p>
            <a:pPr indent="0" lvl="0" marL="0" rtl="0" algn="l">
              <a:lnSpc>
                <a:spcPct val="100000"/>
              </a:lnSpc>
              <a:spcBef>
                <a:spcPts val="1000"/>
              </a:spcBef>
              <a:spcAft>
                <a:spcPts val="0"/>
              </a:spcAft>
              <a:buNone/>
            </a:pPr>
            <a:r>
              <a:rPr i="1" lang="en-US" sz="2500"/>
              <a:t>VC </a:t>
            </a:r>
            <a:r>
              <a:rPr i="1" lang="en-US" sz="2500"/>
              <a:t>and F2F options are offered on both days.</a:t>
            </a:r>
            <a:endParaRPr i="1" sz="2500"/>
          </a:p>
          <a:p>
            <a:pPr indent="0" lvl="0" marL="0" rtl="0" algn="l">
              <a:lnSpc>
                <a:spcPct val="100000"/>
              </a:lnSpc>
              <a:spcBef>
                <a:spcPts val="1000"/>
              </a:spcBef>
              <a:spcAft>
                <a:spcPts val="0"/>
              </a:spcAft>
              <a:buNone/>
            </a:pPr>
            <a:r>
              <a:t/>
            </a:r>
            <a:endParaRPr sz="2500"/>
          </a:p>
          <a:p>
            <a:pPr indent="0" lvl="0" marL="0" rtl="0" algn="l">
              <a:lnSpc>
                <a:spcPct val="100000"/>
              </a:lnSpc>
              <a:spcBef>
                <a:spcPts val="1000"/>
              </a:spcBef>
              <a:spcAft>
                <a:spcPts val="0"/>
              </a:spcAft>
              <a:buNone/>
            </a:pPr>
            <a:r>
              <a:rPr lang="en-US" sz="2200"/>
              <a:t>Freshmen: Monday/Wednesday</a:t>
            </a:r>
            <a:endParaRPr sz="2200"/>
          </a:p>
          <a:p>
            <a:pPr indent="0" lvl="0" marL="0" rtl="0" algn="l">
              <a:lnSpc>
                <a:spcPct val="100000"/>
              </a:lnSpc>
              <a:spcBef>
                <a:spcPts val="1000"/>
              </a:spcBef>
              <a:spcAft>
                <a:spcPts val="0"/>
              </a:spcAft>
              <a:buNone/>
            </a:pPr>
            <a:r>
              <a:rPr lang="en-US" sz="2200"/>
              <a:t>Sophomores: Tuesday/Thursday</a:t>
            </a:r>
            <a:endParaRPr sz="2200"/>
          </a:p>
        </p:txBody>
      </p:sp>
      <p:sp>
        <p:nvSpPr>
          <p:cNvPr id="539" name="Google Shape;539;p91"/>
          <p:cNvSpPr txBox="1"/>
          <p:nvPr>
            <p:ph idx="2" type="body"/>
          </p:nvPr>
        </p:nvSpPr>
        <p:spPr>
          <a:xfrm>
            <a:off x="6172200" y="1017550"/>
            <a:ext cx="5181600" cy="4314900"/>
          </a:xfrm>
          <a:prstGeom prst="rect">
            <a:avLst/>
          </a:prstGeom>
          <a:solidFill>
            <a:srgbClr val="FFF2CC"/>
          </a:solid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1000"/>
              </a:spcBef>
              <a:spcAft>
                <a:spcPts val="0"/>
              </a:spcAft>
              <a:buNone/>
            </a:pPr>
            <a:r>
              <a:rPr b="1" lang="en-US" sz="2400"/>
              <a:t>Junior and Senior (major) daytime courses:</a:t>
            </a:r>
            <a:endParaRPr sz="2400"/>
          </a:p>
          <a:p>
            <a:pPr indent="0" lvl="0" marL="0" marR="0" rtl="0" algn="l">
              <a:lnSpc>
                <a:spcPct val="100000"/>
              </a:lnSpc>
              <a:spcBef>
                <a:spcPts val="1000"/>
              </a:spcBef>
              <a:spcAft>
                <a:spcPts val="0"/>
              </a:spcAft>
              <a:buNone/>
            </a:pPr>
            <a:r>
              <a:t/>
            </a:r>
            <a:endParaRPr i="1" sz="2400"/>
          </a:p>
          <a:p>
            <a:pPr indent="0" lvl="0" marL="0" marR="0" rtl="0" algn="l">
              <a:lnSpc>
                <a:spcPct val="100000"/>
              </a:lnSpc>
              <a:spcBef>
                <a:spcPts val="1000"/>
              </a:spcBef>
              <a:spcAft>
                <a:spcPts val="0"/>
              </a:spcAft>
              <a:buNone/>
            </a:pPr>
            <a:r>
              <a:rPr i="1" lang="en-US" sz="2400"/>
              <a:t>Major courses F2F, minor/concentration courses VC</a:t>
            </a:r>
            <a:endParaRPr i="1" sz="2400"/>
          </a:p>
          <a:p>
            <a:pPr indent="0" lvl="0" marL="0" marR="0" rtl="0" algn="l">
              <a:lnSpc>
                <a:spcPct val="100000"/>
              </a:lnSpc>
              <a:spcBef>
                <a:spcPts val="1000"/>
              </a:spcBef>
              <a:spcAft>
                <a:spcPts val="0"/>
              </a:spcAft>
              <a:buNone/>
            </a:pPr>
            <a:r>
              <a:t/>
            </a:r>
            <a:endParaRPr i="1" sz="2400"/>
          </a:p>
          <a:p>
            <a:pPr indent="0" lvl="0" marL="0" marR="0" rtl="0" algn="l">
              <a:lnSpc>
                <a:spcPct val="100000"/>
              </a:lnSpc>
              <a:spcBef>
                <a:spcPts val="1000"/>
              </a:spcBef>
              <a:spcAft>
                <a:spcPts val="0"/>
              </a:spcAft>
              <a:buNone/>
            </a:pPr>
            <a:r>
              <a:rPr lang="en-US" sz="2200"/>
              <a:t>Juniors: Tuesday F2F / Thursday VC</a:t>
            </a:r>
            <a:endParaRPr sz="2200"/>
          </a:p>
          <a:p>
            <a:pPr indent="0" lvl="0" marL="0" marR="0" rtl="0" algn="l">
              <a:lnSpc>
                <a:spcPct val="100000"/>
              </a:lnSpc>
              <a:spcBef>
                <a:spcPts val="1000"/>
              </a:spcBef>
              <a:spcAft>
                <a:spcPts val="0"/>
              </a:spcAft>
              <a:buNone/>
            </a:pPr>
            <a:r>
              <a:rPr lang="en-US" sz="2200"/>
              <a:t>Seniors: Monday F2F / Wednesday VC</a:t>
            </a:r>
            <a:endParaRPr sz="2200"/>
          </a:p>
        </p:txBody>
      </p:sp>
      <p:sp>
        <p:nvSpPr>
          <p:cNvPr id="540" name="Google Shape;540;p91"/>
          <p:cNvSpPr txBox="1"/>
          <p:nvPr/>
        </p:nvSpPr>
        <p:spPr>
          <a:xfrm>
            <a:off x="1053550" y="5599025"/>
            <a:ext cx="10300200" cy="740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000"/>
              <a:t>*</a:t>
            </a:r>
            <a:r>
              <a:rPr lang="en-US" sz="2000"/>
              <a:t>Note these </a:t>
            </a:r>
            <a:r>
              <a:rPr lang="en-US" sz="2000"/>
              <a:t>describe typical scheduling for 2021-22, but there may be some exceptions.</a:t>
            </a:r>
            <a:endParaRPr sz="200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sp>
        <p:nvSpPr>
          <p:cNvPr id="546" name="Google Shape;546;p92"/>
          <p:cNvSpPr txBox="1"/>
          <p:nvPr>
            <p:ph type="title"/>
          </p:nvPr>
        </p:nvSpPr>
        <p:spPr>
          <a:xfrm>
            <a:off x="1053548" y="173737"/>
            <a:ext cx="10300200" cy="740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b="1" lang="en-US"/>
              <a:t>FAQ: What is the zoom camera policy?</a:t>
            </a:r>
            <a:endParaRPr b="1"/>
          </a:p>
        </p:txBody>
      </p:sp>
      <p:sp>
        <p:nvSpPr>
          <p:cNvPr id="547" name="Google Shape;547;p92"/>
          <p:cNvSpPr txBox="1"/>
          <p:nvPr>
            <p:ph idx="1" type="body"/>
          </p:nvPr>
        </p:nvSpPr>
        <p:spPr>
          <a:xfrm>
            <a:off x="1053550" y="1017550"/>
            <a:ext cx="10069800" cy="4945200"/>
          </a:xfrm>
          <a:prstGeom prst="rect">
            <a:avLst/>
          </a:prstGeom>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b="1" lang="en-US" sz="2100"/>
              <a:t>NLU </a:t>
            </a:r>
            <a:r>
              <a:rPr b="1" lang="en-US" sz="2100"/>
              <a:t>Guidelines for Zoom Camera Use in Virtual Classes:</a:t>
            </a:r>
            <a:endParaRPr b="1" sz="2100"/>
          </a:p>
          <a:p>
            <a:pPr indent="-361950" lvl="0" marL="457200" rtl="0" algn="l">
              <a:lnSpc>
                <a:spcPct val="100000"/>
              </a:lnSpc>
              <a:spcBef>
                <a:spcPts val="0"/>
              </a:spcBef>
              <a:spcAft>
                <a:spcPts val="0"/>
              </a:spcAft>
              <a:buSzPts val="2100"/>
              <a:buFont typeface="Calibri"/>
              <a:buChar char="●"/>
            </a:pPr>
            <a:r>
              <a:rPr lang="en-US" sz="2100"/>
              <a:t>Faculty should encourage students to turn cameras on </a:t>
            </a:r>
            <a:r>
              <a:rPr b="1" lang="en-US" sz="2100"/>
              <a:t>at least twice</a:t>
            </a:r>
            <a:r>
              <a:rPr lang="en-US" sz="2100"/>
              <a:t> during each class meeting, and ideally as much as possible. </a:t>
            </a:r>
            <a:endParaRPr sz="2100"/>
          </a:p>
          <a:p>
            <a:pPr indent="-361950" lvl="0" marL="457200" rtl="0" algn="l">
              <a:lnSpc>
                <a:spcPct val="100000"/>
              </a:lnSpc>
              <a:spcBef>
                <a:spcPts val="0"/>
              </a:spcBef>
              <a:spcAft>
                <a:spcPts val="0"/>
              </a:spcAft>
              <a:buSzPts val="2100"/>
              <a:buChar char="●"/>
            </a:pPr>
            <a:r>
              <a:rPr lang="en-US" sz="2100"/>
              <a:t>Faculty should set classroom norms - including camera usage norms - at the start of the term along with a discussion with students about why camera use is important (e.g., for connection, building communication skills, helping to check for understanding, preparing for employer expectations). These norms should be developed with students’ input during Week 1 classes.</a:t>
            </a:r>
            <a:endParaRPr sz="2100"/>
          </a:p>
          <a:p>
            <a:pPr indent="-361950" lvl="0" marL="457200" rtl="0" algn="l">
              <a:lnSpc>
                <a:spcPct val="100000"/>
              </a:lnSpc>
              <a:spcBef>
                <a:spcPts val="0"/>
              </a:spcBef>
              <a:spcAft>
                <a:spcPts val="0"/>
              </a:spcAft>
              <a:buSzPts val="2100"/>
              <a:buChar char="●"/>
            </a:pPr>
            <a:r>
              <a:rPr lang="en-US" sz="2100"/>
              <a:t>Faculty should use their professional judgement about which class activities are best suited for on-camera student engagement and when to consider exceptions to the guidance above. Some suggested times for on-camera engagement are:</a:t>
            </a:r>
            <a:endParaRPr sz="2100"/>
          </a:p>
          <a:p>
            <a:pPr indent="-361950" lvl="1" marL="914400" rtl="0" algn="l">
              <a:lnSpc>
                <a:spcPct val="100000"/>
              </a:lnSpc>
              <a:spcBef>
                <a:spcPts val="0"/>
              </a:spcBef>
              <a:spcAft>
                <a:spcPts val="0"/>
              </a:spcAft>
              <a:buSzPts val="2100"/>
              <a:buChar char="○"/>
            </a:pPr>
            <a:r>
              <a:rPr lang="en-US" sz="2100"/>
              <a:t>During attendance</a:t>
            </a:r>
            <a:endParaRPr sz="2100"/>
          </a:p>
          <a:p>
            <a:pPr indent="-361950" lvl="1" marL="914400" rtl="0" algn="l">
              <a:lnSpc>
                <a:spcPct val="100000"/>
              </a:lnSpc>
              <a:spcBef>
                <a:spcPts val="0"/>
              </a:spcBef>
              <a:spcAft>
                <a:spcPts val="0"/>
              </a:spcAft>
              <a:buSzPts val="2100"/>
              <a:buChar char="○"/>
            </a:pPr>
            <a:r>
              <a:rPr lang="en-US" sz="2100"/>
              <a:t>During in-class discussions and activities </a:t>
            </a:r>
            <a:endParaRPr sz="2100"/>
          </a:p>
          <a:p>
            <a:pPr indent="-361950" lvl="1" marL="914400" rtl="0" algn="l">
              <a:lnSpc>
                <a:spcPct val="100000"/>
              </a:lnSpc>
              <a:spcBef>
                <a:spcPts val="0"/>
              </a:spcBef>
              <a:spcAft>
                <a:spcPts val="0"/>
              </a:spcAft>
              <a:buSzPts val="2100"/>
              <a:buChar char="○"/>
            </a:pPr>
            <a:r>
              <a:rPr lang="en-US" sz="2100"/>
              <a:t>During break out groups </a:t>
            </a:r>
            <a:endParaRPr sz="2100"/>
          </a:p>
          <a:p>
            <a:pPr indent="-361950" lvl="1" marL="914400" rtl="0" algn="l">
              <a:lnSpc>
                <a:spcPct val="100000"/>
              </a:lnSpc>
              <a:spcBef>
                <a:spcPts val="0"/>
              </a:spcBef>
              <a:spcAft>
                <a:spcPts val="0"/>
              </a:spcAft>
              <a:buSzPts val="2100"/>
              <a:buChar char="○"/>
            </a:pPr>
            <a:r>
              <a:rPr lang="en-US" sz="2100"/>
              <a:t>While assignment instructions are being reviewed </a:t>
            </a:r>
            <a:endParaRPr sz="2100"/>
          </a:p>
          <a:p>
            <a:pPr indent="-361950" lvl="1" marL="914400" rtl="0" algn="l">
              <a:lnSpc>
                <a:spcPct val="100000"/>
              </a:lnSpc>
              <a:spcBef>
                <a:spcPts val="0"/>
              </a:spcBef>
              <a:spcAft>
                <a:spcPts val="0"/>
              </a:spcAft>
              <a:buSzPts val="2100"/>
              <a:buChar char="○"/>
            </a:pPr>
            <a:r>
              <a:rPr lang="en-US" sz="2100"/>
              <a:t>Any time a guest speaker is in the classroom, especially employers</a:t>
            </a:r>
            <a:endParaRPr sz="210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sp>
        <p:nvSpPr>
          <p:cNvPr id="553" name="Google Shape;553;p93"/>
          <p:cNvSpPr txBox="1"/>
          <p:nvPr>
            <p:ph type="title"/>
          </p:nvPr>
        </p:nvSpPr>
        <p:spPr>
          <a:xfrm>
            <a:off x="1053548" y="173737"/>
            <a:ext cx="10300200" cy="740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b="1" lang="en-US"/>
              <a:t>FAQ: What is the zoom camera policy?</a:t>
            </a:r>
            <a:endParaRPr b="1"/>
          </a:p>
        </p:txBody>
      </p:sp>
      <p:sp>
        <p:nvSpPr>
          <p:cNvPr id="554" name="Google Shape;554;p93"/>
          <p:cNvSpPr txBox="1"/>
          <p:nvPr>
            <p:ph idx="1" type="body"/>
          </p:nvPr>
        </p:nvSpPr>
        <p:spPr>
          <a:xfrm>
            <a:off x="1053550" y="1017550"/>
            <a:ext cx="7396200" cy="4294500"/>
          </a:xfrm>
          <a:prstGeom prst="rect">
            <a:avLst/>
          </a:prstGeom>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b="1" lang="en-US" sz="2100"/>
              <a:t>NLU Guidelines for Zoom Camera Use in Virtual Classes:</a:t>
            </a:r>
            <a:endParaRPr b="1" sz="2100"/>
          </a:p>
          <a:p>
            <a:pPr indent="-361950" lvl="0" marL="457200" rtl="0" algn="l">
              <a:lnSpc>
                <a:spcPct val="100000"/>
              </a:lnSpc>
              <a:spcBef>
                <a:spcPts val="0"/>
              </a:spcBef>
              <a:spcAft>
                <a:spcPts val="0"/>
              </a:spcAft>
              <a:buSzPts val="2100"/>
              <a:buChar char="●"/>
            </a:pPr>
            <a:r>
              <a:rPr lang="en-US" sz="2100"/>
              <a:t>As always, some students will identify extenuating circumstances for keeping their cameras off, and faculty should make exceptions to provide the best student experience. </a:t>
            </a:r>
            <a:endParaRPr sz="2100"/>
          </a:p>
          <a:p>
            <a:pPr indent="-361950" lvl="0" marL="457200" rtl="0" algn="l">
              <a:lnSpc>
                <a:spcPct val="100000"/>
              </a:lnSpc>
              <a:spcBef>
                <a:spcPts val="0"/>
              </a:spcBef>
              <a:spcAft>
                <a:spcPts val="0"/>
              </a:spcAft>
              <a:buSzPts val="2100"/>
              <a:buChar char="●"/>
            </a:pPr>
            <a:r>
              <a:rPr lang="en-US" sz="2100"/>
              <a:t>Students should not be penalized if they have their cameras off during class time; yet, we hope students will engage with the above guidance as much as possible because of the connection, learning, and career readiness benefits. We also understand extenuating circumstances and ask that students let us know of any barriers to camera use, especially because the barriers might be things we can help them with, such as technology access or use of a virtual background.</a:t>
            </a:r>
            <a:endParaRPr sz="2100"/>
          </a:p>
          <a:p>
            <a:pPr indent="-361950" lvl="0" marL="457200" rtl="0" algn="l">
              <a:lnSpc>
                <a:spcPct val="100000"/>
              </a:lnSpc>
              <a:spcBef>
                <a:spcPts val="0"/>
              </a:spcBef>
              <a:spcAft>
                <a:spcPts val="0"/>
              </a:spcAft>
              <a:buSzPts val="2100"/>
              <a:buChar char="●"/>
            </a:pPr>
            <a:r>
              <a:rPr lang="en-US" sz="2100"/>
              <a:t>Faculty are not expected to track camera usage as part of their teaching responsibilities.</a:t>
            </a:r>
            <a:endParaRPr sz="2100"/>
          </a:p>
        </p:txBody>
      </p:sp>
      <p:pic>
        <p:nvPicPr>
          <p:cNvPr id="555" name="Google Shape;555;p93"/>
          <p:cNvPicPr preferRelativeResize="0"/>
          <p:nvPr/>
        </p:nvPicPr>
        <p:blipFill>
          <a:blip r:embed="rId3">
            <a:alphaModFix/>
          </a:blip>
          <a:stretch>
            <a:fillRect/>
          </a:stretch>
        </p:blipFill>
        <p:spPr>
          <a:xfrm>
            <a:off x="8449775" y="1600225"/>
            <a:ext cx="3449049" cy="24102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58"/>
          <p:cNvSpPr txBox="1"/>
          <p:nvPr>
            <p:ph type="title"/>
          </p:nvPr>
        </p:nvSpPr>
        <p:spPr>
          <a:xfrm>
            <a:off x="1053548" y="237531"/>
            <a:ext cx="10836000" cy="655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Workshop Agenda</a:t>
            </a:r>
            <a:endParaRPr/>
          </a:p>
        </p:txBody>
      </p:sp>
      <p:sp>
        <p:nvSpPr>
          <p:cNvPr id="299" name="Google Shape;299;p58"/>
          <p:cNvSpPr txBox="1"/>
          <p:nvPr>
            <p:ph idx="1" type="body"/>
          </p:nvPr>
        </p:nvSpPr>
        <p:spPr>
          <a:xfrm>
            <a:off x="1053548" y="1020726"/>
            <a:ext cx="10836000" cy="5156100"/>
          </a:xfrm>
          <a:prstGeom prst="rect">
            <a:avLst/>
          </a:prstGeom>
        </p:spPr>
        <p:txBody>
          <a:bodyPr anchorCtr="0" anchor="t" bIns="45700" lIns="91425" spcFirstLastPara="1" rIns="91425" wrap="square" tIns="45700">
            <a:normAutofit/>
          </a:bodyPr>
          <a:lstStyle/>
          <a:p>
            <a:pPr indent="-342900" lvl="0" marL="457200" rtl="0" algn="l">
              <a:spcBef>
                <a:spcPts val="1000"/>
              </a:spcBef>
              <a:spcAft>
                <a:spcPts val="0"/>
              </a:spcAft>
              <a:buSzPts val="1800"/>
              <a:buAutoNum type="arabicPeriod"/>
            </a:pPr>
            <a:r>
              <a:rPr lang="en-US"/>
              <a:t>Introductions (class biography; Slido; norms)</a:t>
            </a:r>
            <a:endParaRPr/>
          </a:p>
          <a:p>
            <a:pPr indent="-342900" lvl="0" marL="457200" rtl="0" algn="l">
              <a:spcBef>
                <a:spcPts val="0"/>
              </a:spcBef>
              <a:spcAft>
                <a:spcPts val="0"/>
              </a:spcAft>
              <a:buSzPts val="1800"/>
              <a:buAutoNum type="arabicPeriod"/>
            </a:pPr>
            <a:r>
              <a:rPr lang="en-US"/>
              <a:t>Journal </a:t>
            </a:r>
            <a:endParaRPr/>
          </a:p>
          <a:p>
            <a:pPr indent="-342900" lvl="0" marL="457200" rtl="0" algn="l">
              <a:spcBef>
                <a:spcPts val="0"/>
              </a:spcBef>
              <a:spcAft>
                <a:spcPts val="0"/>
              </a:spcAft>
              <a:buSzPts val="1800"/>
              <a:buAutoNum type="arabicPeriod"/>
            </a:pPr>
            <a:r>
              <a:rPr lang="en-US"/>
              <a:t>Breakout Rooms (journal share, 3-4 per group)</a:t>
            </a:r>
            <a:endParaRPr/>
          </a:p>
          <a:p>
            <a:pPr indent="-342900" lvl="1" marL="914400" rtl="0" algn="l">
              <a:spcBef>
                <a:spcPts val="0"/>
              </a:spcBef>
              <a:spcAft>
                <a:spcPts val="0"/>
              </a:spcAft>
              <a:buSzPts val="1800"/>
              <a:buAutoNum type="alphaLcPeriod"/>
            </a:pPr>
            <a:r>
              <a:rPr lang="en-US"/>
              <a:t>Cameras on during </a:t>
            </a:r>
            <a:r>
              <a:rPr lang="en-US"/>
              <a:t>breakouts</a:t>
            </a:r>
            <a:r>
              <a:rPr lang="en-US"/>
              <a:t> if possible</a:t>
            </a:r>
            <a:endParaRPr/>
          </a:p>
          <a:p>
            <a:pPr indent="-342900" lvl="1" marL="914400" rtl="0" algn="l">
              <a:spcBef>
                <a:spcPts val="0"/>
              </a:spcBef>
              <a:spcAft>
                <a:spcPts val="0"/>
              </a:spcAft>
              <a:buSzPts val="1800"/>
              <a:buAutoNum type="alphaLcPeriod"/>
            </a:pPr>
            <a:r>
              <a:rPr lang="en-US"/>
              <a:t>Share mic time equitably</a:t>
            </a:r>
            <a:endParaRPr/>
          </a:p>
          <a:p>
            <a:pPr indent="-342900" lvl="0" marL="457200" rtl="0" algn="l">
              <a:spcBef>
                <a:spcPts val="0"/>
              </a:spcBef>
              <a:spcAft>
                <a:spcPts val="0"/>
              </a:spcAft>
              <a:buSzPts val="1800"/>
              <a:buAutoNum type="arabicPeriod"/>
            </a:pPr>
            <a:r>
              <a:rPr lang="en-US"/>
              <a:t>Basics &amp; Best Practices</a:t>
            </a:r>
            <a:r>
              <a:rPr lang="en-US"/>
              <a:t> (slides)</a:t>
            </a:r>
            <a:endParaRPr/>
          </a:p>
          <a:p>
            <a:pPr indent="-342900" lvl="0" marL="457200" rtl="0" algn="l">
              <a:spcBef>
                <a:spcPts val="0"/>
              </a:spcBef>
              <a:spcAft>
                <a:spcPts val="0"/>
              </a:spcAft>
              <a:buSzPts val="1800"/>
              <a:buAutoNum type="arabicPeriod"/>
            </a:pPr>
            <a:r>
              <a:rPr lang="en-US"/>
              <a:t>Collaborative Annotation in Googledocs</a:t>
            </a:r>
            <a:endParaRPr/>
          </a:p>
          <a:p>
            <a:pPr indent="-342900" lvl="0" marL="457200" rtl="0" algn="l">
              <a:spcBef>
                <a:spcPts val="0"/>
              </a:spcBef>
              <a:spcAft>
                <a:spcPts val="0"/>
              </a:spcAft>
              <a:buSzPts val="1800"/>
              <a:buAutoNum type="arabicPeriod"/>
            </a:pPr>
            <a:r>
              <a:rPr lang="en-US"/>
              <a:t>Zoom Chat Waterfall (reflection question)</a:t>
            </a:r>
            <a:endParaRPr/>
          </a:p>
          <a:p>
            <a:pPr indent="0" lvl="0" marL="0" rtl="0" algn="l">
              <a:spcBef>
                <a:spcPts val="1000"/>
              </a:spcBef>
              <a:spcAft>
                <a:spcPts val="0"/>
              </a:spcAft>
              <a:buNone/>
            </a:pPr>
            <a:r>
              <a:t/>
            </a:r>
            <a:endParaRPr/>
          </a:p>
          <a:p>
            <a:pPr indent="0" lvl="0" marL="0" rtl="0" algn="l">
              <a:spcBef>
                <a:spcPts val="1000"/>
              </a:spcBef>
              <a:spcAft>
                <a:spcPts val="0"/>
              </a:spcAft>
              <a:buNone/>
            </a:pPr>
            <a:r>
              <a:rPr i="1" lang="en-US"/>
              <a:t>After this workshop is over, check out the Appendix at the end of this slide deck for lots of additional resources and answers to FAQs.</a:t>
            </a:r>
            <a:endParaRPr i="1"/>
          </a:p>
        </p:txBody>
      </p:sp>
      <p:pic>
        <p:nvPicPr>
          <p:cNvPr id="300" name="Google Shape;300;p58"/>
          <p:cNvPicPr preferRelativeResize="0"/>
          <p:nvPr/>
        </p:nvPicPr>
        <p:blipFill>
          <a:blip r:embed="rId3">
            <a:alphaModFix/>
          </a:blip>
          <a:stretch>
            <a:fillRect/>
          </a:stretch>
        </p:blipFill>
        <p:spPr>
          <a:xfrm>
            <a:off x="9183550" y="456475"/>
            <a:ext cx="2705999" cy="270599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0" name="Shape 560"/>
        <p:cNvGrpSpPr/>
        <p:nvPr/>
      </p:nvGrpSpPr>
      <p:grpSpPr>
        <a:xfrm>
          <a:off x="0" y="0"/>
          <a:ext cx="0" cy="0"/>
          <a:chOff x="0" y="0"/>
          <a:chExt cx="0" cy="0"/>
        </a:xfrm>
      </p:grpSpPr>
      <p:sp>
        <p:nvSpPr>
          <p:cNvPr id="561" name="Google Shape;561;p94"/>
          <p:cNvSpPr txBox="1"/>
          <p:nvPr>
            <p:ph type="title"/>
          </p:nvPr>
        </p:nvSpPr>
        <p:spPr>
          <a:xfrm>
            <a:off x="1053548" y="173737"/>
            <a:ext cx="10300200" cy="740700"/>
          </a:xfrm>
          <a:prstGeom prst="rect">
            <a:avLst/>
          </a:prstGeom>
        </p:spPr>
        <p:txBody>
          <a:bodyPr anchorCtr="0" anchor="ctr" bIns="45700" lIns="91425" spcFirstLastPara="1" rIns="91425" wrap="square" tIns="45700">
            <a:normAutofit fontScale="90000"/>
          </a:bodyPr>
          <a:lstStyle/>
          <a:p>
            <a:pPr indent="0" lvl="0" marL="0" rtl="0" algn="l">
              <a:spcBef>
                <a:spcPts val="0"/>
              </a:spcBef>
              <a:spcAft>
                <a:spcPts val="0"/>
              </a:spcAft>
              <a:buNone/>
            </a:pPr>
            <a:r>
              <a:rPr b="1" lang="en-US"/>
              <a:t>FAQ: </a:t>
            </a:r>
            <a:r>
              <a:rPr b="1" lang="en-US"/>
              <a:t>What is the late work policy for virtual classes?</a:t>
            </a:r>
            <a:endParaRPr b="1"/>
          </a:p>
        </p:txBody>
      </p:sp>
      <p:sp>
        <p:nvSpPr>
          <p:cNvPr id="562" name="Google Shape;562;p94"/>
          <p:cNvSpPr txBox="1"/>
          <p:nvPr>
            <p:ph idx="1" type="body"/>
          </p:nvPr>
        </p:nvSpPr>
        <p:spPr>
          <a:xfrm>
            <a:off x="1205950" y="1163200"/>
            <a:ext cx="4966200" cy="1804800"/>
          </a:xfrm>
          <a:prstGeom prst="rect">
            <a:avLst/>
          </a:prstGeom>
        </p:spPr>
        <p:txBody>
          <a:bodyPr anchorCtr="0" anchor="t" bIns="45700" lIns="91425" spcFirstLastPara="1" rIns="91425" wrap="square" tIns="45700">
            <a:noAutofit/>
          </a:bodyPr>
          <a:lstStyle/>
          <a:p>
            <a:pPr indent="0" lvl="0" marL="0" rtl="0" algn="l">
              <a:lnSpc>
                <a:spcPct val="100000"/>
              </a:lnSpc>
              <a:spcBef>
                <a:spcPts val="1000"/>
              </a:spcBef>
              <a:spcAft>
                <a:spcPts val="0"/>
              </a:spcAft>
              <a:buSzPts val="935"/>
              <a:buNone/>
            </a:pPr>
            <a:r>
              <a:rPr i="1" lang="en-US" sz="2500"/>
              <a:t>The late work policy in a virtual section should be consistent with your college’s late work policy, as articulated on the master course syllabus. </a:t>
            </a:r>
            <a:endParaRPr sz="2500"/>
          </a:p>
          <a:p>
            <a:pPr indent="0" lvl="0" marL="0" rtl="0" algn="l">
              <a:lnSpc>
                <a:spcPct val="100000"/>
              </a:lnSpc>
              <a:spcBef>
                <a:spcPts val="1000"/>
              </a:spcBef>
              <a:spcAft>
                <a:spcPts val="0"/>
              </a:spcAft>
              <a:buSzPts val="935"/>
              <a:buNone/>
            </a:pPr>
            <a:r>
              <a:t/>
            </a:r>
            <a:endParaRPr sz="2500"/>
          </a:p>
          <a:p>
            <a:pPr indent="0" lvl="0" marL="0" rtl="0" algn="l">
              <a:lnSpc>
                <a:spcPct val="100000"/>
              </a:lnSpc>
              <a:spcBef>
                <a:spcPts val="1000"/>
              </a:spcBef>
              <a:spcAft>
                <a:spcPts val="0"/>
              </a:spcAft>
              <a:buSzPts val="935"/>
              <a:buNone/>
            </a:pPr>
            <a:r>
              <a:t/>
            </a:r>
            <a:endParaRPr sz="2500"/>
          </a:p>
        </p:txBody>
      </p:sp>
      <p:sp>
        <p:nvSpPr>
          <p:cNvPr id="563" name="Google Shape;563;p94"/>
          <p:cNvSpPr txBox="1"/>
          <p:nvPr/>
        </p:nvSpPr>
        <p:spPr>
          <a:xfrm>
            <a:off x="6387550" y="1108000"/>
            <a:ext cx="4966200" cy="5053800"/>
          </a:xfrm>
          <a:prstGeom prst="rect">
            <a:avLst/>
          </a:prstGeom>
          <a:noFill/>
          <a:ln>
            <a:noFill/>
          </a:ln>
        </p:spPr>
        <p:txBody>
          <a:bodyPr anchorCtr="0" anchor="t" bIns="91425" lIns="91425" spcFirstLastPara="1" rIns="91425" wrap="square" tIns="91425">
            <a:spAutoFit/>
          </a:bodyPr>
          <a:lstStyle/>
          <a:p>
            <a:pPr indent="-368300" lvl="0" marL="457200" rtl="0" algn="l">
              <a:spcBef>
                <a:spcPts val="1000"/>
              </a:spcBef>
              <a:spcAft>
                <a:spcPts val="0"/>
              </a:spcAft>
              <a:buClr>
                <a:schemeClr val="dk1"/>
              </a:buClr>
              <a:buSzPts val="2200"/>
              <a:buChar char="●"/>
            </a:pPr>
            <a:r>
              <a:rPr lang="en-US" sz="2200">
                <a:solidFill>
                  <a:schemeClr val="dk1"/>
                </a:solidFill>
              </a:rPr>
              <a:t>Know your students’ approved ADA accommodations and honor them. (Consider setting consistent, personalized deadlines for those students.)</a:t>
            </a:r>
            <a:endParaRPr sz="2200">
              <a:solidFill>
                <a:schemeClr val="dk1"/>
              </a:solidFill>
            </a:endParaRPr>
          </a:p>
          <a:p>
            <a:pPr indent="-368300" lvl="0" marL="457200" rtl="0" algn="l">
              <a:spcBef>
                <a:spcPts val="0"/>
              </a:spcBef>
              <a:spcAft>
                <a:spcPts val="0"/>
              </a:spcAft>
              <a:buClr>
                <a:schemeClr val="dk1"/>
              </a:buClr>
              <a:buSzPts val="2200"/>
              <a:buChar char="●"/>
            </a:pPr>
            <a:r>
              <a:rPr lang="en-US" sz="2200">
                <a:solidFill>
                  <a:schemeClr val="dk1"/>
                </a:solidFill>
              </a:rPr>
              <a:t>Extended time for extenuating circumstances remain at the instructor’s discretion, per NLU policy.</a:t>
            </a:r>
            <a:endParaRPr sz="2200">
              <a:solidFill>
                <a:schemeClr val="dk1"/>
              </a:solidFill>
            </a:endParaRPr>
          </a:p>
          <a:p>
            <a:pPr indent="-368300" lvl="0" marL="457200" rtl="0" algn="l">
              <a:spcBef>
                <a:spcPts val="0"/>
              </a:spcBef>
              <a:spcAft>
                <a:spcPts val="0"/>
              </a:spcAft>
              <a:buClr>
                <a:schemeClr val="dk1"/>
              </a:buClr>
              <a:buSzPts val="2200"/>
              <a:buChar char="●"/>
            </a:pPr>
            <a:r>
              <a:rPr lang="en-US" sz="2200">
                <a:solidFill>
                  <a:schemeClr val="dk1"/>
                </a:solidFill>
              </a:rPr>
              <a:t>Communication is key. Students should communicate requests for extra time before the due date </a:t>
            </a:r>
            <a:r>
              <a:rPr i="1" lang="en-US" sz="2200">
                <a:solidFill>
                  <a:schemeClr val="dk1"/>
                </a:solidFill>
              </a:rPr>
              <a:t>whenever possible</a:t>
            </a:r>
            <a:r>
              <a:rPr lang="en-US" sz="2200">
                <a:solidFill>
                  <a:schemeClr val="dk1"/>
                </a:solidFill>
              </a:rPr>
              <a:t>.</a:t>
            </a:r>
            <a:endParaRPr sz="2200">
              <a:solidFill>
                <a:schemeClr val="dk1"/>
              </a:solidFill>
            </a:endParaRPr>
          </a:p>
          <a:p>
            <a:pPr indent="0" lvl="0" marL="0" rtl="0" algn="l">
              <a:spcBef>
                <a:spcPts val="1000"/>
              </a:spcBef>
              <a:spcAft>
                <a:spcPts val="0"/>
              </a:spcAft>
              <a:buNone/>
            </a:pPr>
            <a:r>
              <a:t/>
            </a:r>
            <a:endParaRPr sz="2200">
              <a:solidFill>
                <a:schemeClr val="dk1"/>
              </a:solidFill>
            </a:endParaRPr>
          </a:p>
        </p:txBody>
      </p:sp>
      <p:pic>
        <p:nvPicPr>
          <p:cNvPr id="564" name="Google Shape;564;p94"/>
          <p:cNvPicPr preferRelativeResize="0"/>
          <p:nvPr/>
        </p:nvPicPr>
        <p:blipFill>
          <a:blip r:embed="rId3">
            <a:alphaModFix/>
          </a:blip>
          <a:stretch>
            <a:fillRect/>
          </a:stretch>
        </p:blipFill>
        <p:spPr>
          <a:xfrm>
            <a:off x="1561125" y="3461300"/>
            <a:ext cx="3715401" cy="289182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sp>
        <p:nvSpPr>
          <p:cNvPr id="569" name="Google Shape;569;p95"/>
          <p:cNvSpPr txBox="1"/>
          <p:nvPr>
            <p:ph type="title"/>
          </p:nvPr>
        </p:nvSpPr>
        <p:spPr>
          <a:xfrm>
            <a:off x="1129411" y="-119300"/>
            <a:ext cx="108360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a:t>NLU - Preparing for Student Success </a:t>
            </a:r>
            <a:endParaRPr/>
          </a:p>
        </p:txBody>
      </p:sp>
      <p:graphicFrame>
        <p:nvGraphicFramePr>
          <p:cNvPr id="570" name="Google Shape;570;p95"/>
          <p:cNvGraphicFramePr/>
          <p:nvPr/>
        </p:nvGraphicFramePr>
        <p:xfrm>
          <a:off x="1281808" y="1043683"/>
          <a:ext cx="3000000" cy="3000000"/>
        </p:xfrm>
        <a:graphic>
          <a:graphicData uri="http://schemas.openxmlformats.org/drawingml/2006/table">
            <a:tbl>
              <a:tblPr>
                <a:noFill/>
                <a:tableStyleId>{CFCF99AC-567D-44B9-A662-B3E4BF2DE220}</a:tableStyleId>
              </a:tblPr>
              <a:tblGrid>
                <a:gridCol w="3316300"/>
                <a:gridCol w="7050275"/>
              </a:tblGrid>
              <a:tr h="1027025">
                <a:tc>
                  <a:txBody>
                    <a:bodyPr/>
                    <a:lstStyle/>
                    <a:p>
                      <a:pPr indent="0" lvl="0" marL="0" rtl="0" algn="l">
                        <a:lnSpc>
                          <a:spcPct val="115000"/>
                        </a:lnSpc>
                        <a:spcBef>
                          <a:spcPts val="1600"/>
                        </a:spcBef>
                        <a:spcAft>
                          <a:spcPts val="0"/>
                        </a:spcAft>
                        <a:buNone/>
                      </a:pPr>
                      <a:r>
                        <a:rPr b="1" i="1" lang="en-US" sz="1600"/>
                        <a:t>Student Support Needed - feedback from students </a:t>
                      </a:r>
                      <a:endParaRPr b="1" i="1" sz="16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solidFill>
                      <a:srgbClr val="BDD6EE"/>
                    </a:solidFill>
                  </a:tcPr>
                </a:tc>
                <a:tc>
                  <a:txBody>
                    <a:bodyPr/>
                    <a:lstStyle/>
                    <a:p>
                      <a:pPr indent="0" lvl="0" marL="0" rtl="0" algn="l">
                        <a:lnSpc>
                          <a:spcPct val="115000"/>
                        </a:lnSpc>
                        <a:spcBef>
                          <a:spcPts val="1600"/>
                        </a:spcBef>
                        <a:spcAft>
                          <a:spcPts val="0"/>
                        </a:spcAft>
                        <a:buNone/>
                      </a:pPr>
                      <a:r>
                        <a:rPr b="1" i="1" lang="en-US" sz="1500"/>
                        <a:t>SOLUTIONS -</a:t>
                      </a:r>
                      <a:r>
                        <a:rPr b="1" i="1" lang="en-US" sz="1500"/>
                        <a:t> </a:t>
                      </a:r>
                      <a:r>
                        <a:rPr b="1" i="1" lang="en-US" sz="1500" u="sng">
                          <a:solidFill>
                            <a:schemeClr val="hlink"/>
                          </a:solidFill>
                          <a:hlinkClick r:id="rId3"/>
                        </a:rPr>
                        <a:t>https://nl.edu/return/remote-learning/</a:t>
                      </a:r>
                      <a:r>
                        <a:rPr b="1" i="1" lang="en-US" sz="1500"/>
                        <a:t> </a:t>
                      </a:r>
                      <a:endParaRPr b="1" i="1" sz="15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solidFill>
                      <a:srgbClr val="BDD6EE"/>
                    </a:solidFill>
                  </a:tcPr>
                </a:tc>
              </a:tr>
              <a:tr h="1431625">
                <a:tc>
                  <a:txBody>
                    <a:bodyPr/>
                    <a:lstStyle/>
                    <a:p>
                      <a:pPr indent="0" lvl="0" marL="0" rtl="0" algn="l">
                        <a:lnSpc>
                          <a:spcPct val="115000"/>
                        </a:lnSpc>
                        <a:spcBef>
                          <a:spcPts val="1600"/>
                        </a:spcBef>
                        <a:spcAft>
                          <a:spcPts val="0"/>
                        </a:spcAft>
                        <a:buNone/>
                      </a:pPr>
                      <a:r>
                        <a:rPr b="1" i="1" lang="en-US" sz="1600"/>
                        <a:t>Access to technology and technology assistance</a:t>
                      </a:r>
                      <a:endParaRPr b="1" i="1" sz="1600"/>
                    </a:p>
                    <a:p>
                      <a:pPr indent="0" lvl="0" marL="0" rtl="0" algn="l">
                        <a:lnSpc>
                          <a:spcPct val="115000"/>
                        </a:lnSpc>
                        <a:spcBef>
                          <a:spcPts val="1600"/>
                        </a:spcBef>
                        <a:spcAft>
                          <a:spcPts val="0"/>
                        </a:spcAft>
                        <a:buNone/>
                      </a:pPr>
                      <a:r>
                        <a:rPr b="1" i="1" lang="en-US" sz="1600"/>
                        <a:t> </a:t>
                      </a:r>
                      <a:endParaRPr b="1" i="1" sz="16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15000"/>
                        </a:lnSpc>
                        <a:spcBef>
                          <a:spcPts val="1600"/>
                        </a:spcBef>
                        <a:spcAft>
                          <a:spcPts val="0"/>
                        </a:spcAft>
                        <a:buNone/>
                      </a:pPr>
                      <a:r>
                        <a:rPr lang="en-US" sz="1500"/>
                        <a:t>Computer labs at the Chicago and Wheeling campuses will be available for student use.  The </a:t>
                      </a:r>
                      <a:r>
                        <a:rPr b="1" lang="en-US" sz="1500" u="sng">
                          <a:solidFill>
                            <a:schemeClr val="hlink"/>
                          </a:solidFill>
                          <a:hlinkClick r:id="rId4"/>
                        </a:rPr>
                        <a:t>Student Support Concierge</a:t>
                      </a:r>
                      <a:r>
                        <a:rPr lang="en-US" sz="1500"/>
                        <a:t> is available via zoom Monday – Friday from 9am – 5pm to assist.  </a:t>
                      </a:r>
                      <a:endParaRPr sz="1500"/>
                    </a:p>
                    <a:p>
                      <a:pPr indent="0" lvl="0" marL="0" rtl="0" algn="l">
                        <a:lnSpc>
                          <a:spcPct val="115000"/>
                        </a:lnSpc>
                        <a:spcBef>
                          <a:spcPts val="1600"/>
                        </a:spcBef>
                        <a:spcAft>
                          <a:spcPts val="0"/>
                        </a:spcAft>
                        <a:buNone/>
                      </a:pPr>
                      <a:r>
                        <a:rPr lang="en-US" sz="1500"/>
                        <a:t>24/7 technical assistance is available at (866) 813-1177 or </a:t>
                      </a:r>
                      <a:r>
                        <a:rPr i="1" lang="en-US" sz="1500"/>
                        <a:t>helpdesk@nl.edu</a:t>
                      </a:r>
                      <a:r>
                        <a:rPr lang="en-US" sz="1500"/>
                        <a:t>. </a:t>
                      </a:r>
                      <a:endParaRPr sz="15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r>
              <a:tr h="923700">
                <a:tc>
                  <a:txBody>
                    <a:bodyPr/>
                    <a:lstStyle/>
                    <a:p>
                      <a:pPr indent="0" lvl="0" marL="0" rtl="0" algn="l">
                        <a:lnSpc>
                          <a:spcPct val="115000"/>
                        </a:lnSpc>
                        <a:spcBef>
                          <a:spcPts val="1600"/>
                        </a:spcBef>
                        <a:spcAft>
                          <a:spcPts val="0"/>
                        </a:spcAft>
                        <a:buNone/>
                      </a:pPr>
                      <a:r>
                        <a:rPr b="1" i="1" lang="en-US" sz="1600"/>
                        <a:t>Finding quiet and dedicated space at home for zoom classes and homework</a:t>
                      </a:r>
                      <a:endParaRPr b="1" i="1" sz="16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15000"/>
                        </a:lnSpc>
                        <a:spcBef>
                          <a:spcPts val="1600"/>
                        </a:spcBef>
                        <a:spcAft>
                          <a:spcPts val="0"/>
                        </a:spcAft>
                        <a:buNone/>
                      </a:pPr>
                      <a:r>
                        <a:rPr lang="en-US" sz="1500"/>
                        <a:t>Dedicated classrooms will be available at the Chicago and Wheeling campuses for students. More information to come related to days, times, and locations.</a:t>
                      </a:r>
                      <a:endParaRPr sz="15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r>
              <a:tr h="1376825">
                <a:tc>
                  <a:txBody>
                    <a:bodyPr/>
                    <a:lstStyle/>
                    <a:p>
                      <a:pPr indent="0" lvl="0" marL="0" rtl="0" algn="l">
                        <a:lnSpc>
                          <a:spcPct val="115000"/>
                        </a:lnSpc>
                        <a:spcBef>
                          <a:spcPts val="1600"/>
                        </a:spcBef>
                        <a:spcAft>
                          <a:spcPts val="0"/>
                        </a:spcAft>
                        <a:buNone/>
                      </a:pPr>
                      <a:r>
                        <a:rPr b="1" i="1" lang="en-US" sz="1600"/>
                        <a:t>Personal Support – Coaching, Career, and other Support Services  </a:t>
                      </a:r>
                      <a:endParaRPr b="1" i="1" sz="16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15000"/>
                        </a:lnSpc>
                        <a:spcBef>
                          <a:spcPts val="1600"/>
                        </a:spcBef>
                        <a:spcAft>
                          <a:spcPts val="0"/>
                        </a:spcAft>
                        <a:buNone/>
                      </a:pPr>
                      <a:r>
                        <a:rPr lang="en-US" sz="1500">
                          <a:solidFill>
                            <a:schemeClr val="dk1"/>
                          </a:solidFill>
                        </a:rPr>
                        <a:t>Instructors, Coaches, and Career staff will hold virtual office hours.</a:t>
                      </a:r>
                      <a:endParaRPr sz="1500">
                        <a:solidFill>
                          <a:schemeClr val="dk1"/>
                        </a:solidFill>
                      </a:endParaRPr>
                    </a:p>
                    <a:p>
                      <a:pPr indent="0" lvl="0" marL="0" rtl="0" algn="l">
                        <a:lnSpc>
                          <a:spcPct val="115000"/>
                        </a:lnSpc>
                        <a:spcBef>
                          <a:spcPts val="1600"/>
                        </a:spcBef>
                        <a:spcAft>
                          <a:spcPts val="0"/>
                        </a:spcAft>
                        <a:buNone/>
                      </a:pPr>
                      <a:r>
                        <a:rPr lang="en-US" sz="1500"/>
                        <a:t>Virtual </a:t>
                      </a:r>
                      <a:r>
                        <a:rPr lang="en-US" sz="1500"/>
                        <a:t>Study Tables and 1:1 meetings with Writing/Math Specialists, Learning Specialists, and Peer Tutors will be held via Zoom.</a:t>
                      </a:r>
                      <a:endParaRPr sz="15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sp>
        <p:nvSpPr>
          <p:cNvPr id="575" name="Google Shape;575;p96"/>
          <p:cNvSpPr txBox="1"/>
          <p:nvPr>
            <p:ph type="title"/>
          </p:nvPr>
        </p:nvSpPr>
        <p:spPr>
          <a:xfrm>
            <a:off x="909577" y="3"/>
            <a:ext cx="9936900" cy="12348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1500"/>
              <a:buFont typeface="Arial"/>
              <a:buNone/>
            </a:pPr>
            <a:r>
              <a:rPr lang="en-US"/>
              <a:t>NLU - Preparing for Student Success </a:t>
            </a:r>
            <a:endParaRPr/>
          </a:p>
          <a:p>
            <a:pPr indent="0" lvl="0" marL="0" rtl="0" algn="l">
              <a:spcBef>
                <a:spcPts val="0"/>
              </a:spcBef>
              <a:spcAft>
                <a:spcPts val="0"/>
              </a:spcAft>
              <a:buNone/>
            </a:pPr>
            <a:r>
              <a:t/>
            </a:r>
            <a:endParaRPr/>
          </a:p>
        </p:txBody>
      </p:sp>
      <p:graphicFrame>
        <p:nvGraphicFramePr>
          <p:cNvPr id="576" name="Google Shape;576;p96"/>
          <p:cNvGraphicFramePr/>
          <p:nvPr/>
        </p:nvGraphicFramePr>
        <p:xfrm>
          <a:off x="985767" y="694550"/>
          <a:ext cx="3000000" cy="3000000"/>
        </p:xfrm>
        <a:graphic>
          <a:graphicData uri="http://schemas.openxmlformats.org/drawingml/2006/table">
            <a:tbl>
              <a:tblPr>
                <a:noFill/>
                <a:tableStyleId>{CFCF99AC-567D-44B9-A662-B3E4BF2DE220}</a:tableStyleId>
              </a:tblPr>
              <a:tblGrid>
                <a:gridCol w="2762350"/>
                <a:gridCol w="7837875"/>
              </a:tblGrid>
              <a:tr h="793375">
                <a:tc>
                  <a:txBody>
                    <a:bodyPr/>
                    <a:lstStyle/>
                    <a:p>
                      <a:pPr indent="0" lvl="0" marL="0" rtl="0" algn="l">
                        <a:lnSpc>
                          <a:spcPct val="115000"/>
                        </a:lnSpc>
                        <a:spcBef>
                          <a:spcPts val="1600"/>
                        </a:spcBef>
                        <a:spcAft>
                          <a:spcPts val="0"/>
                        </a:spcAft>
                        <a:buNone/>
                      </a:pPr>
                      <a:r>
                        <a:rPr b="1" i="1" lang="en-US" sz="1600"/>
                        <a:t>Student Support Needed - feedback from students </a:t>
                      </a:r>
                      <a:endParaRPr b="1" i="1" sz="16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solidFill>
                      <a:srgbClr val="BDD6EE"/>
                    </a:solidFill>
                  </a:tcPr>
                </a:tc>
                <a:tc>
                  <a:txBody>
                    <a:bodyPr/>
                    <a:lstStyle/>
                    <a:p>
                      <a:pPr indent="0" lvl="0" marL="0" rtl="0" algn="l">
                        <a:lnSpc>
                          <a:spcPct val="115000"/>
                        </a:lnSpc>
                        <a:spcBef>
                          <a:spcPts val="1600"/>
                        </a:spcBef>
                        <a:spcAft>
                          <a:spcPts val="0"/>
                        </a:spcAft>
                        <a:buClr>
                          <a:schemeClr val="dk1"/>
                        </a:buClr>
                        <a:buSzPts val="1100"/>
                        <a:buFont typeface="Arial"/>
                        <a:buNone/>
                      </a:pPr>
                      <a:r>
                        <a:rPr b="1" i="1" lang="en-US" sz="1600">
                          <a:solidFill>
                            <a:schemeClr val="dk1"/>
                          </a:solidFill>
                        </a:rPr>
                        <a:t>SOLUTIONS -</a:t>
                      </a:r>
                      <a:r>
                        <a:rPr b="1" i="1" lang="en-US" sz="1600">
                          <a:solidFill>
                            <a:schemeClr val="dk1"/>
                          </a:solidFill>
                        </a:rPr>
                        <a:t> </a:t>
                      </a:r>
                      <a:r>
                        <a:rPr b="1" i="1" lang="en-US" sz="1600" u="sng">
                          <a:solidFill>
                            <a:schemeClr val="hlink"/>
                          </a:solidFill>
                          <a:hlinkClick r:id="rId3"/>
                        </a:rPr>
                        <a:t>https://nl.edu/return/remote-learning/</a:t>
                      </a:r>
                      <a:r>
                        <a:rPr b="1" i="1" lang="en-US" sz="1600">
                          <a:solidFill>
                            <a:schemeClr val="dk1"/>
                          </a:solidFill>
                        </a:rPr>
                        <a:t> </a:t>
                      </a:r>
                      <a:endParaRPr b="1" i="1" sz="16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solidFill>
                      <a:srgbClr val="BDD6EE"/>
                    </a:solidFill>
                  </a:tcPr>
                </a:tc>
              </a:tr>
              <a:tr h="806425">
                <a:tc>
                  <a:txBody>
                    <a:bodyPr/>
                    <a:lstStyle/>
                    <a:p>
                      <a:pPr indent="0" lvl="0" marL="0" rtl="0" algn="l">
                        <a:lnSpc>
                          <a:spcPct val="115000"/>
                        </a:lnSpc>
                        <a:spcBef>
                          <a:spcPts val="1600"/>
                        </a:spcBef>
                        <a:spcAft>
                          <a:spcPts val="0"/>
                        </a:spcAft>
                        <a:buNone/>
                      </a:pPr>
                      <a:r>
                        <a:rPr b="1" i="1" lang="en-US" sz="1600"/>
                        <a:t>Student Engagement in College Life</a:t>
                      </a:r>
                      <a:endParaRPr b="1" i="1" sz="16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15000"/>
                        </a:lnSpc>
                        <a:spcBef>
                          <a:spcPts val="1600"/>
                        </a:spcBef>
                        <a:spcAft>
                          <a:spcPts val="0"/>
                        </a:spcAft>
                        <a:buNone/>
                      </a:pPr>
                      <a:r>
                        <a:rPr lang="en-US" sz="1500"/>
                        <a:t>On campus and virtual events are being planned for the fall term in compliance with all health and safety regulations. This year, Eagle Fest will kick off the year for students.  </a:t>
                      </a:r>
                      <a:endParaRPr sz="15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r>
              <a:tr h="2179325">
                <a:tc>
                  <a:txBody>
                    <a:bodyPr/>
                    <a:lstStyle/>
                    <a:p>
                      <a:pPr indent="0" lvl="0" marL="0" rtl="0" algn="l">
                        <a:lnSpc>
                          <a:spcPct val="115000"/>
                        </a:lnSpc>
                        <a:spcBef>
                          <a:spcPts val="1600"/>
                        </a:spcBef>
                        <a:spcAft>
                          <a:spcPts val="0"/>
                        </a:spcAft>
                        <a:buNone/>
                      </a:pPr>
                      <a:r>
                        <a:rPr b="1" i="1" lang="en-US" sz="1600"/>
                        <a:t>Mental Health Concerns</a:t>
                      </a:r>
                      <a:endParaRPr b="1" i="1" sz="16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15000"/>
                        </a:lnSpc>
                        <a:spcBef>
                          <a:spcPts val="1600"/>
                        </a:spcBef>
                        <a:spcAft>
                          <a:spcPts val="0"/>
                        </a:spcAft>
                        <a:buNone/>
                      </a:pPr>
                      <a:r>
                        <a:rPr lang="en-US" sz="1500"/>
                        <a:t>Jillion Caldwell is our new counselor</a:t>
                      </a:r>
                      <a:r>
                        <a:rPr lang="en-US" sz="1500"/>
                        <a:t> for daytime undergraduate students. She is available at </a:t>
                      </a:r>
                      <a:r>
                        <a:rPr lang="en-US" sz="1500" u="sng">
                          <a:solidFill>
                            <a:schemeClr val="hlink"/>
                          </a:solidFill>
                          <a:hlinkClick r:id="rId4"/>
                        </a:rPr>
                        <a:t>jcaldwell7@nl.ed</a:t>
                      </a:r>
                      <a:r>
                        <a:rPr lang="en-US" sz="1500" u="sng">
                          <a:solidFill>
                            <a:schemeClr val="hlink"/>
                          </a:solidFill>
                          <a:hlinkClick r:id="rId5"/>
                        </a:rPr>
                        <a:t>u</a:t>
                      </a:r>
                      <a:r>
                        <a:rPr lang="en-US" sz="1500"/>
                        <a:t>.</a:t>
                      </a:r>
                      <a:r>
                        <a:rPr lang="en-US" sz="1500"/>
                        <a:t> Counseling services for transfer and online undergraduate students also continues to be available through Skylight Counseling Center. There is now a dedicated space for Counseling and Wellness located on the 4th floor at 122 S. Michigan.</a:t>
                      </a:r>
                      <a:endParaRPr sz="1500"/>
                    </a:p>
                    <a:p>
                      <a:pPr indent="0" lvl="0" marL="0" rtl="0" algn="l">
                        <a:lnSpc>
                          <a:spcPct val="115000"/>
                        </a:lnSpc>
                        <a:spcBef>
                          <a:spcPts val="1600"/>
                        </a:spcBef>
                        <a:spcAft>
                          <a:spcPts val="0"/>
                        </a:spcAft>
                        <a:buNone/>
                      </a:pPr>
                      <a:r>
                        <a:rPr lang="en-US" sz="1500" u="sng">
                          <a:hlinkClick r:id="rId6"/>
                        </a:rPr>
                        <a:t>https://www.nl.edu/studentservices/studentexperience/studentwellness/</a:t>
                      </a:r>
                      <a:endParaRPr sz="1500" u="sng"/>
                    </a:p>
                    <a:p>
                      <a:pPr indent="0" lvl="0" marL="0" rtl="0" algn="l">
                        <a:lnSpc>
                          <a:spcPct val="115000"/>
                        </a:lnSpc>
                        <a:spcBef>
                          <a:spcPts val="1600"/>
                        </a:spcBef>
                        <a:spcAft>
                          <a:spcPts val="0"/>
                        </a:spcAft>
                        <a:buNone/>
                      </a:pPr>
                      <a:r>
                        <a:rPr lang="en-US" sz="1500" u="sng"/>
                        <a:t>https://nl.edu/food-pantry-and-thrive-resources/campus-and-community-resources/</a:t>
                      </a:r>
                      <a:endParaRPr sz="1500" u="sng"/>
                    </a:p>
                    <a:p>
                      <a:pPr indent="0" lvl="0" marL="0" rtl="0" algn="l">
                        <a:lnSpc>
                          <a:spcPct val="115000"/>
                        </a:lnSpc>
                        <a:spcBef>
                          <a:spcPts val="1600"/>
                        </a:spcBef>
                        <a:spcAft>
                          <a:spcPts val="0"/>
                        </a:spcAft>
                        <a:buNone/>
                      </a:pPr>
                      <a:r>
                        <a:rPr lang="en-US" sz="1500" u="sng">
                          <a:hlinkClick r:id="rId7"/>
                        </a:rPr>
                        <a:t>https://www.nl.edu/continue/continuethriving</a:t>
                      </a:r>
                      <a:endParaRPr sz="15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r>
              <a:tr h="442525">
                <a:tc>
                  <a:txBody>
                    <a:bodyPr/>
                    <a:lstStyle/>
                    <a:p>
                      <a:pPr indent="0" lvl="0" marL="0" rtl="0" algn="l">
                        <a:lnSpc>
                          <a:spcPct val="115000"/>
                        </a:lnSpc>
                        <a:spcBef>
                          <a:spcPts val="1600"/>
                        </a:spcBef>
                        <a:spcAft>
                          <a:spcPts val="0"/>
                        </a:spcAft>
                        <a:buNone/>
                      </a:pPr>
                      <a:r>
                        <a:rPr b="1" i="1" lang="en-US" sz="1600"/>
                        <a:t>Financial Assistance</a:t>
                      </a:r>
                      <a:endParaRPr b="1" i="1" sz="16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400050" lvl="0" marL="609600" rtl="0" algn="l">
                        <a:lnSpc>
                          <a:spcPct val="100000"/>
                        </a:lnSpc>
                        <a:spcBef>
                          <a:spcPts val="0"/>
                        </a:spcBef>
                        <a:spcAft>
                          <a:spcPts val="0"/>
                        </a:spcAft>
                        <a:buSzPts val="1500"/>
                        <a:buChar char="●"/>
                      </a:pPr>
                      <a:r>
                        <a:rPr lang="en-US" sz="1500"/>
                        <a:t>NLU Emergency Fund</a:t>
                      </a:r>
                      <a:endParaRPr sz="1500"/>
                    </a:p>
                    <a:p>
                      <a:pPr indent="-400050" lvl="0" marL="609600" rtl="0" algn="l">
                        <a:lnSpc>
                          <a:spcPct val="100000"/>
                        </a:lnSpc>
                        <a:spcBef>
                          <a:spcPts val="0"/>
                        </a:spcBef>
                        <a:spcAft>
                          <a:spcPts val="0"/>
                        </a:spcAft>
                        <a:buSzPts val="1500"/>
                        <a:buChar char="●"/>
                      </a:pPr>
                      <a:r>
                        <a:rPr lang="en-US" sz="1500"/>
                        <a:t>NLU Tuition Completion Program</a:t>
                      </a:r>
                      <a:endParaRPr sz="1500"/>
                    </a:p>
                    <a:p>
                      <a:pPr indent="-400050" lvl="0" marL="609600" rtl="0" algn="l">
                        <a:lnSpc>
                          <a:spcPct val="100000"/>
                        </a:lnSpc>
                        <a:spcBef>
                          <a:spcPts val="0"/>
                        </a:spcBef>
                        <a:spcAft>
                          <a:spcPts val="0"/>
                        </a:spcAft>
                        <a:buSzPts val="1500"/>
                        <a:buChar char="●"/>
                      </a:pPr>
                      <a:r>
                        <a:rPr lang="en-US" sz="1500"/>
                        <a:t>COVID Scholarships</a:t>
                      </a:r>
                      <a:endParaRPr sz="1500"/>
                    </a:p>
                    <a:p>
                      <a:pPr indent="-400050" lvl="0" marL="609600" rtl="0" algn="l">
                        <a:lnSpc>
                          <a:spcPct val="100000"/>
                        </a:lnSpc>
                        <a:spcBef>
                          <a:spcPts val="0"/>
                        </a:spcBef>
                        <a:spcAft>
                          <a:spcPts val="0"/>
                        </a:spcAft>
                        <a:buSzPts val="1500"/>
                        <a:buChar char="●"/>
                      </a:pPr>
                      <a:r>
                        <a:rPr lang="en-US" sz="1500"/>
                        <a:t>Summer Credit Recovery Scholarships</a:t>
                      </a:r>
                      <a:endParaRPr sz="1500"/>
                    </a:p>
                  </a:txBody>
                  <a:tcPr marT="121900" marB="121900" marR="91425" marL="9142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
        <p:nvSpPr>
          <p:cNvPr id="582" name="Google Shape;582;p97"/>
          <p:cNvSpPr txBox="1"/>
          <p:nvPr>
            <p:ph type="title"/>
          </p:nvPr>
        </p:nvSpPr>
        <p:spPr>
          <a:xfrm>
            <a:off x="1053550" y="466120"/>
            <a:ext cx="10836000" cy="1162200"/>
          </a:xfrm>
          <a:prstGeom prst="rect">
            <a:avLst/>
          </a:prstGeom>
        </p:spPr>
        <p:txBody>
          <a:bodyPr anchorCtr="0" anchor="ctr" bIns="45700" lIns="91425" spcFirstLastPara="1" rIns="91425" wrap="square" tIns="45700">
            <a:normAutofit fontScale="90000"/>
          </a:bodyPr>
          <a:lstStyle/>
          <a:p>
            <a:pPr indent="0" lvl="0" marL="0" rtl="0" algn="l">
              <a:spcBef>
                <a:spcPts val="0"/>
              </a:spcBef>
              <a:spcAft>
                <a:spcPts val="0"/>
              </a:spcAft>
              <a:buNone/>
            </a:pPr>
            <a:r>
              <a:t/>
            </a:r>
            <a:endParaRPr b="1" sz="4200"/>
          </a:p>
          <a:p>
            <a:pPr indent="0" lvl="0" marL="0" rtl="0" algn="l">
              <a:spcBef>
                <a:spcPts val="0"/>
              </a:spcBef>
              <a:spcAft>
                <a:spcPts val="0"/>
              </a:spcAft>
              <a:buNone/>
            </a:pPr>
            <a:r>
              <a:t/>
            </a:r>
            <a:endParaRPr b="1"/>
          </a:p>
          <a:p>
            <a:pPr indent="0" lvl="0" marL="0" rtl="0" algn="l">
              <a:spcBef>
                <a:spcPts val="0"/>
              </a:spcBef>
              <a:spcAft>
                <a:spcPts val="0"/>
              </a:spcAft>
              <a:buNone/>
            </a:pPr>
            <a:r>
              <a:rPr b="1" i="1" lang="en-US"/>
              <a:t>Optimizing Digital Learning Experiences: A Checklist</a:t>
            </a:r>
            <a:endParaRPr i="1"/>
          </a:p>
        </p:txBody>
      </p:sp>
      <p:sp>
        <p:nvSpPr>
          <p:cNvPr id="583" name="Google Shape;583;p97"/>
          <p:cNvSpPr txBox="1"/>
          <p:nvPr>
            <p:ph idx="1" type="body"/>
          </p:nvPr>
        </p:nvSpPr>
        <p:spPr>
          <a:xfrm>
            <a:off x="1053550" y="2288700"/>
            <a:ext cx="10836000" cy="3804600"/>
          </a:xfrm>
          <a:prstGeom prst="rect">
            <a:avLst/>
          </a:prstGeom>
        </p:spPr>
        <p:txBody>
          <a:bodyPr anchorCtr="0" anchor="t" bIns="45700" lIns="91425" spcFirstLastPara="1" rIns="91425" wrap="square" tIns="45700">
            <a:noAutofit/>
          </a:bodyPr>
          <a:lstStyle/>
          <a:p>
            <a:pPr indent="0" lvl="0" marL="0" rtl="0" algn="l">
              <a:lnSpc>
                <a:spcPct val="100000"/>
              </a:lnSpc>
              <a:spcBef>
                <a:spcPts val="1000"/>
              </a:spcBef>
              <a:spcAft>
                <a:spcPts val="0"/>
              </a:spcAft>
              <a:buNone/>
            </a:pPr>
            <a:r>
              <a:rPr b="1" lang="en-US" sz="2600">
                <a:solidFill>
                  <a:srgbClr val="1775A0"/>
                </a:solidFill>
              </a:rPr>
              <a:t>Supporting Student Learning through Effective Design</a:t>
            </a:r>
            <a:endParaRPr b="1" sz="2600">
              <a:solidFill>
                <a:srgbClr val="1775A0"/>
              </a:solidFill>
            </a:endParaRPr>
          </a:p>
          <a:p>
            <a:pPr indent="-393700" lvl="0" marL="457200" rtl="0" algn="l">
              <a:lnSpc>
                <a:spcPct val="100000"/>
              </a:lnSpc>
              <a:spcBef>
                <a:spcPts val="1000"/>
              </a:spcBef>
              <a:spcAft>
                <a:spcPts val="0"/>
              </a:spcAft>
              <a:buSzPts val="2600"/>
              <a:buChar char="❏"/>
            </a:pPr>
            <a:r>
              <a:rPr lang="en-US" sz="2600"/>
              <a:t>Create and maintain an inclusive and equitable digital learning environment. </a:t>
            </a:r>
            <a:endParaRPr sz="2600"/>
          </a:p>
          <a:p>
            <a:pPr indent="-393700" lvl="0" marL="457200" rtl="0" algn="l">
              <a:lnSpc>
                <a:spcPct val="100000"/>
              </a:lnSpc>
              <a:spcBef>
                <a:spcPts val="0"/>
              </a:spcBef>
              <a:spcAft>
                <a:spcPts val="0"/>
              </a:spcAft>
              <a:buSzPts val="2600"/>
              <a:buChar char="❏"/>
            </a:pPr>
            <a:r>
              <a:rPr lang="en-US" sz="2600"/>
              <a:t>Strive for alignment between learning outcomes, learning experiences, assessment practices, and technology integration.</a:t>
            </a:r>
            <a:endParaRPr sz="2600"/>
          </a:p>
          <a:p>
            <a:pPr indent="-393700" lvl="0" marL="457200" rtl="0" algn="l">
              <a:lnSpc>
                <a:spcPct val="100000"/>
              </a:lnSpc>
              <a:spcBef>
                <a:spcPts val="0"/>
              </a:spcBef>
              <a:spcAft>
                <a:spcPts val="0"/>
              </a:spcAft>
              <a:buSzPts val="2600"/>
              <a:buChar char="❏"/>
            </a:pPr>
            <a:r>
              <a:rPr lang="en-US" sz="2600"/>
              <a:t>Be consistent.</a:t>
            </a:r>
            <a:endParaRPr sz="2600"/>
          </a:p>
        </p:txBody>
      </p:sp>
      <p:sp>
        <p:nvSpPr>
          <p:cNvPr id="584" name="Google Shape;584;p97"/>
          <p:cNvSpPr txBox="1"/>
          <p:nvPr>
            <p:ph idx="1" type="body"/>
          </p:nvPr>
        </p:nvSpPr>
        <p:spPr>
          <a:xfrm>
            <a:off x="1053550" y="5734150"/>
            <a:ext cx="10836000" cy="841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sz="2200"/>
              <a:t>Adapted from </a:t>
            </a:r>
            <a:r>
              <a:rPr i="1" lang="en-US" sz="2200"/>
              <a:t>Optimizing High-Quality Digital Learning Experiences: A Playbook for Faculty</a:t>
            </a:r>
            <a:r>
              <a:rPr lang="en-US" sz="2200"/>
              <a:t>.</a:t>
            </a:r>
            <a:endParaRPr sz="2200"/>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9" name="Shape 589"/>
        <p:cNvGrpSpPr/>
        <p:nvPr/>
      </p:nvGrpSpPr>
      <p:grpSpPr>
        <a:xfrm>
          <a:off x="0" y="0"/>
          <a:ext cx="0" cy="0"/>
          <a:chOff x="0" y="0"/>
          <a:chExt cx="0" cy="0"/>
        </a:xfrm>
      </p:grpSpPr>
      <p:sp>
        <p:nvSpPr>
          <p:cNvPr id="590" name="Google Shape;590;p98"/>
          <p:cNvSpPr txBox="1"/>
          <p:nvPr>
            <p:ph type="title"/>
          </p:nvPr>
        </p:nvSpPr>
        <p:spPr>
          <a:xfrm>
            <a:off x="1053550" y="-143480"/>
            <a:ext cx="10836000" cy="11622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b="1" i="1" lang="en-US"/>
              <a:t>Optimizing Digital Learning Experiences: A Checklist</a:t>
            </a:r>
            <a:endParaRPr i="1"/>
          </a:p>
        </p:txBody>
      </p:sp>
      <p:sp>
        <p:nvSpPr>
          <p:cNvPr id="591" name="Google Shape;591;p98"/>
          <p:cNvSpPr txBox="1"/>
          <p:nvPr>
            <p:ph idx="1" type="body"/>
          </p:nvPr>
        </p:nvSpPr>
        <p:spPr>
          <a:xfrm>
            <a:off x="1053550" y="863325"/>
            <a:ext cx="10836000" cy="3804600"/>
          </a:xfrm>
          <a:prstGeom prst="rect">
            <a:avLst/>
          </a:prstGeom>
        </p:spPr>
        <p:txBody>
          <a:bodyPr anchorCtr="0" anchor="t" bIns="45700" lIns="91425" spcFirstLastPara="1" rIns="91425" wrap="square" tIns="45700">
            <a:noAutofit/>
          </a:bodyPr>
          <a:lstStyle/>
          <a:p>
            <a:pPr indent="0" lvl="0" marL="0" rtl="0" algn="l">
              <a:lnSpc>
                <a:spcPct val="100000"/>
              </a:lnSpc>
              <a:spcBef>
                <a:spcPts val="1000"/>
              </a:spcBef>
              <a:spcAft>
                <a:spcPts val="0"/>
              </a:spcAft>
              <a:buNone/>
            </a:pPr>
            <a:r>
              <a:rPr b="1" lang="en-US" sz="2300">
                <a:solidFill>
                  <a:srgbClr val="1775A0"/>
                </a:solidFill>
              </a:rPr>
              <a:t>Building Your Syllabus, Course Schedule, &amp; Communication Plan</a:t>
            </a:r>
            <a:endParaRPr b="1" sz="2300">
              <a:solidFill>
                <a:srgbClr val="1775A0"/>
              </a:solidFill>
            </a:endParaRPr>
          </a:p>
          <a:p>
            <a:pPr indent="-374650" lvl="0" marL="457200" rtl="0" algn="l">
              <a:lnSpc>
                <a:spcPct val="100000"/>
              </a:lnSpc>
              <a:spcBef>
                <a:spcPts val="1000"/>
              </a:spcBef>
              <a:spcAft>
                <a:spcPts val="0"/>
              </a:spcAft>
              <a:buSzPts val="2300"/>
              <a:buChar char="❏"/>
            </a:pPr>
            <a:r>
              <a:rPr lang="en-US" sz="2300"/>
              <a:t>Build your course with predictable learning cycles to help students find rhythm and consistency with assignments and due dates.  </a:t>
            </a:r>
            <a:endParaRPr sz="2300"/>
          </a:p>
          <a:p>
            <a:pPr indent="-374650" lvl="0" marL="457200" rtl="0" algn="l">
              <a:lnSpc>
                <a:spcPct val="100000"/>
              </a:lnSpc>
              <a:spcBef>
                <a:spcPts val="1000"/>
              </a:spcBef>
              <a:spcAft>
                <a:spcPts val="0"/>
              </a:spcAft>
              <a:buSzPts val="2300"/>
              <a:buChar char="❏"/>
            </a:pPr>
            <a:r>
              <a:rPr lang="en-US" sz="2300"/>
              <a:t>Include a statement on your syllabus about expected email response times to let students know how much time might pass before receiving a response from you.</a:t>
            </a:r>
            <a:endParaRPr sz="2300"/>
          </a:p>
          <a:p>
            <a:pPr indent="-374650" lvl="0" marL="457200" rtl="0" algn="l">
              <a:lnSpc>
                <a:spcPct val="100000"/>
              </a:lnSpc>
              <a:spcBef>
                <a:spcPts val="1000"/>
              </a:spcBef>
              <a:spcAft>
                <a:spcPts val="0"/>
              </a:spcAft>
              <a:buSzPts val="2300"/>
              <a:buChar char="❏"/>
            </a:pPr>
            <a:r>
              <a:rPr lang="en-US" sz="2300"/>
              <a:t>Provide clear expectations for when students can expect to receive feedback on their work.</a:t>
            </a:r>
            <a:endParaRPr sz="2300"/>
          </a:p>
          <a:p>
            <a:pPr indent="-374650" lvl="0" marL="457200" rtl="0" algn="l">
              <a:lnSpc>
                <a:spcPct val="100000"/>
              </a:lnSpc>
              <a:spcBef>
                <a:spcPts val="1000"/>
              </a:spcBef>
              <a:spcAft>
                <a:spcPts val="0"/>
              </a:spcAft>
              <a:buSzPts val="2300"/>
              <a:buChar char="❏"/>
            </a:pPr>
            <a:r>
              <a:rPr lang="en-US" sz="2300"/>
              <a:t>Create conditions to encourage your students to log into the digital classroom each day.</a:t>
            </a:r>
            <a:endParaRPr sz="2300"/>
          </a:p>
          <a:p>
            <a:pPr indent="-374650" lvl="0" marL="457200" rtl="0" algn="l">
              <a:lnSpc>
                <a:spcPct val="100000"/>
              </a:lnSpc>
              <a:spcBef>
                <a:spcPts val="1000"/>
              </a:spcBef>
              <a:spcAft>
                <a:spcPts val="0"/>
              </a:spcAft>
              <a:buSzPts val="2300"/>
              <a:buChar char="❏"/>
            </a:pPr>
            <a:r>
              <a:rPr lang="en-US" sz="2300"/>
              <a:t>Ensure that your digital classroom, such as your D2L course shell, is well-organized.</a:t>
            </a:r>
            <a:endParaRPr sz="2300"/>
          </a:p>
        </p:txBody>
      </p:sp>
      <p:sp>
        <p:nvSpPr>
          <p:cNvPr id="592" name="Google Shape;592;p98"/>
          <p:cNvSpPr txBox="1"/>
          <p:nvPr>
            <p:ph idx="1" type="body"/>
          </p:nvPr>
        </p:nvSpPr>
        <p:spPr>
          <a:xfrm>
            <a:off x="1053550" y="5962750"/>
            <a:ext cx="10836000" cy="841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sz="2200"/>
              <a:t>Adapted from </a:t>
            </a:r>
            <a:r>
              <a:rPr i="1" lang="en-US" sz="2200"/>
              <a:t>Optimizing High-Quality Digital Learning Experiences: A Playbook for Fa</a:t>
            </a:r>
            <a:r>
              <a:rPr i="1" lang="en-US" sz="2200"/>
              <a:t>c</a:t>
            </a:r>
            <a:r>
              <a:rPr i="1" lang="en-US" sz="2200"/>
              <a:t>ulty</a:t>
            </a:r>
            <a:r>
              <a:rPr lang="en-US" sz="2200"/>
              <a:t>.</a:t>
            </a:r>
            <a:endParaRPr sz="2200"/>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7" name="Shape 597"/>
        <p:cNvGrpSpPr/>
        <p:nvPr/>
      </p:nvGrpSpPr>
      <p:grpSpPr>
        <a:xfrm>
          <a:off x="0" y="0"/>
          <a:ext cx="0" cy="0"/>
          <a:chOff x="0" y="0"/>
          <a:chExt cx="0" cy="0"/>
        </a:xfrm>
      </p:grpSpPr>
      <p:sp>
        <p:nvSpPr>
          <p:cNvPr id="598" name="Google Shape;598;p99"/>
          <p:cNvSpPr txBox="1"/>
          <p:nvPr>
            <p:ph type="title"/>
          </p:nvPr>
        </p:nvSpPr>
        <p:spPr>
          <a:xfrm>
            <a:off x="1053550" y="237521"/>
            <a:ext cx="10836000" cy="11622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b="1" i="1" lang="en-US"/>
              <a:t>Optimizing Digital Learning Experiences: A Checklist</a:t>
            </a:r>
            <a:endParaRPr i="1"/>
          </a:p>
        </p:txBody>
      </p:sp>
      <p:sp>
        <p:nvSpPr>
          <p:cNvPr id="599" name="Google Shape;599;p99"/>
          <p:cNvSpPr txBox="1"/>
          <p:nvPr>
            <p:ph idx="1" type="body"/>
          </p:nvPr>
        </p:nvSpPr>
        <p:spPr>
          <a:xfrm>
            <a:off x="1053550" y="1399675"/>
            <a:ext cx="10836000" cy="3804600"/>
          </a:xfrm>
          <a:prstGeom prst="rect">
            <a:avLst/>
          </a:prstGeom>
        </p:spPr>
        <p:txBody>
          <a:bodyPr anchorCtr="0" anchor="t" bIns="45700" lIns="91425" spcFirstLastPara="1" rIns="91425" wrap="square" tIns="45700">
            <a:noAutofit/>
          </a:bodyPr>
          <a:lstStyle/>
          <a:p>
            <a:pPr indent="0" lvl="0" marL="0" rtl="0" algn="l">
              <a:lnSpc>
                <a:spcPct val="100000"/>
              </a:lnSpc>
              <a:spcBef>
                <a:spcPts val="1000"/>
              </a:spcBef>
              <a:spcAft>
                <a:spcPts val="0"/>
              </a:spcAft>
              <a:buNone/>
            </a:pPr>
            <a:r>
              <a:rPr b="1" lang="en-US" sz="2600">
                <a:solidFill>
                  <a:srgbClr val="1775A0"/>
                </a:solidFill>
              </a:rPr>
              <a:t>Create Instructor Presence and a Sense of Community</a:t>
            </a:r>
            <a:endParaRPr b="1" sz="2600">
              <a:solidFill>
                <a:srgbClr val="1775A0"/>
              </a:solidFill>
            </a:endParaRPr>
          </a:p>
          <a:p>
            <a:pPr indent="-393700" lvl="0" marL="457200" rtl="0" algn="l">
              <a:lnSpc>
                <a:spcPct val="100000"/>
              </a:lnSpc>
              <a:spcBef>
                <a:spcPts val="1000"/>
              </a:spcBef>
              <a:spcAft>
                <a:spcPts val="0"/>
              </a:spcAft>
              <a:buSzPts val="2600"/>
              <a:buChar char="❏"/>
            </a:pPr>
            <a:r>
              <a:rPr lang="en-US" sz="2600"/>
              <a:t>Use active learning strategies during synchronous meetings.</a:t>
            </a:r>
            <a:endParaRPr sz="2600"/>
          </a:p>
          <a:p>
            <a:pPr indent="-393700" lvl="0" marL="457200" rtl="0" algn="l">
              <a:lnSpc>
                <a:spcPct val="100000"/>
              </a:lnSpc>
              <a:spcBef>
                <a:spcPts val="0"/>
              </a:spcBef>
              <a:spcAft>
                <a:spcPts val="0"/>
              </a:spcAft>
              <a:buSzPts val="2600"/>
              <a:buChar char="❏"/>
            </a:pPr>
            <a:r>
              <a:rPr lang="en-US" sz="2600"/>
              <a:t>Be easily accessible to your students.</a:t>
            </a:r>
            <a:endParaRPr sz="2600"/>
          </a:p>
          <a:p>
            <a:pPr indent="-393700" lvl="0" marL="457200" rtl="0" algn="l">
              <a:lnSpc>
                <a:spcPct val="100000"/>
              </a:lnSpc>
              <a:spcBef>
                <a:spcPts val="0"/>
              </a:spcBef>
              <a:spcAft>
                <a:spcPts val="0"/>
              </a:spcAft>
              <a:buSzPts val="2600"/>
              <a:buChar char="❏"/>
            </a:pPr>
            <a:r>
              <a:rPr lang="en-US" sz="2600"/>
              <a:t>Send weekly announcements or a weekly task checklist to your students. </a:t>
            </a:r>
            <a:endParaRPr sz="2600"/>
          </a:p>
          <a:p>
            <a:pPr indent="-393700" lvl="0" marL="457200" rtl="0" algn="l">
              <a:lnSpc>
                <a:spcPct val="100000"/>
              </a:lnSpc>
              <a:spcBef>
                <a:spcPts val="0"/>
              </a:spcBef>
              <a:spcAft>
                <a:spcPts val="0"/>
              </a:spcAft>
              <a:buSzPts val="2600"/>
              <a:buChar char="❏"/>
            </a:pPr>
            <a:r>
              <a:rPr lang="en-US" sz="2600"/>
              <a:t>When communicating with your students in writing, aim to use a welcoming and encouraging tone.</a:t>
            </a:r>
            <a:endParaRPr sz="2600"/>
          </a:p>
        </p:txBody>
      </p:sp>
      <p:sp>
        <p:nvSpPr>
          <p:cNvPr id="600" name="Google Shape;600;p99"/>
          <p:cNvSpPr txBox="1"/>
          <p:nvPr>
            <p:ph idx="1" type="body"/>
          </p:nvPr>
        </p:nvSpPr>
        <p:spPr>
          <a:xfrm>
            <a:off x="1053550" y="5734150"/>
            <a:ext cx="10836000" cy="841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sz="2200"/>
              <a:t>Adapted from </a:t>
            </a:r>
            <a:r>
              <a:rPr i="1" lang="en-US" sz="2200"/>
              <a:t>Optimizing High-Quality Digital Learning Experiences: A Playbook for Faculty</a:t>
            </a:r>
            <a:r>
              <a:rPr lang="en-US" sz="2200"/>
              <a:t>.</a:t>
            </a:r>
            <a:endParaRPr sz="2200"/>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sp>
        <p:nvSpPr>
          <p:cNvPr id="606" name="Google Shape;606;p100"/>
          <p:cNvSpPr txBox="1"/>
          <p:nvPr>
            <p:ph type="title"/>
          </p:nvPr>
        </p:nvSpPr>
        <p:spPr>
          <a:xfrm>
            <a:off x="1053548" y="237531"/>
            <a:ext cx="10836000" cy="655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Recommended Reading</a:t>
            </a:r>
            <a:endParaRPr/>
          </a:p>
        </p:txBody>
      </p:sp>
      <p:sp>
        <p:nvSpPr>
          <p:cNvPr id="607" name="Google Shape;607;p100"/>
          <p:cNvSpPr txBox="1"/>
          <p:nvPr>
            <p:ph idx="1" type="body"/>
          </p:nvPr>
        </p:nvSpPr>
        <p:spPr>
          <a:xfrm>
            <a:off x="1053548" y="1020726"/>
            <a:ext cx="10836000" cy="5156100"/>
          </a:xfrm>
          <a:prstGeom prst="rect">
            <a:avLst/>
          </a:prstGeom>
        </p:spPr>
        <p:txBody>
          <a:bodyPr anchorCtr="0" anchor="t" bIns="45700" lIns="91425" spcFirstLastPara="1" rIns="91425" wrap="square" tIns="45700">
            <a:noAutofit/>
          </a:bodyPr>
          <a:lstStyle/>
          <a:p>
            <a:pPr indent="-368300" lvl="0" marL="457200" rtl="0" algn="l">
              <a:lnSpc>
                <a:spcPct val="100000"/>
              </a:lnSpc>
              <a:spcBef>
                <a:spcPts val="1000"/>
              </a:spcBef>
              <a:spcAft>
                <a:spcPts val="0"/>
              </a:spcAft>
              <a:buSzPts val="2200"/>
              <a:buChar char="•"/>
            </a:pPr>
            <a:r>
              <a:rPr lang="en-US" sz="2200"/>
              <a:t>Adams, S., Bali, M., Eder, Z., Fladd, L., Garrett, K., Garth-McCullough, R., Gibson, A. M., Gunder, A., Iuzzini, J., Knott, J. L., Rafferty, J. &amp; Weber, N. L. (2021 June 8). </a:t>
            </a:r>
            <a:r>
              <a:rPr b="1" lang="en-US" sz="2200"/>
              <a:t>Caring for students playbook. </a:t>
            </a:r>
            <a:r>
              <a:rPr lang="en-US" sz="2200"/>
              <a:t>Every Learner Everywhere. </a:t>
            </a:r>
            <a:r>
              <a:rPr lang="en-US" sz="2200" u="sng">
                <a:solidFill>
                  <a:schemeClr val="hlink"/>
                </a:solidFill>
                <a:hlinkClick r:id="rId3"/>
              </a:rPr>
              <a:t>https://www.everylearnereverywhere.org/resources/</a:t>
            </a:r>
            <a:r>
              <a:rPr lang="en-US" sz="2200"/>
              <a:t>. </a:t>
            </a:r>
            <a:endParaRPr sz="2200"/>
          </a:p>
          <a:p>
            <a:pPr indent="0" lvl="0" marL="457200" rtl="0" algn="l">
              <a:lnSpc>
                <a:spcPct val="100000"/>
              </a:lnSpc>
              <a:spcBef>
                <a:spcPts val="1000"/>
              </a:spcBef>
              <a:spcAft>
                <a:spcPts val="0"/>
              </a:spcAft>
              <a:buNone/>
            </a:pPr>
            <a:r>
              <a:t/>
            </a:r>
            <a:endParaRPr sz="2200"/>
          </a:p>
          <a:p>
            <a:pPr indent="-368300" lvl="0" marL="457200" rtl="0" algn="l">
              <a:lnSpc>
                <a:spcPct val="100000"/>
              </a:lnSpc>
              <a:spcBef>
                <a:spcPts val="1000"/>
              </a:spcBef>
              <a:spcAft>
                <a:spcPts val="0"/>
              </a:spcAft>
              <a:buSzPts val="2200"/>
              <a:buChar char="•"/>
            </a:pPr>
            <a:r>
              <a:rPr lang="en-US" sz="2200"/>
              <a:t>Gunder, A., Vignare, K., Adams, S., McGuire, A., &amp; Rafferty, J. (2021, June 8). </a:t>
            </a:r>
            <a:r>
              <a:rPr b="1" lang="en-US" sz="2200"/>
              <a:t>Optimizing high-quality digital learning experiences: A playbook for faculty. </a:t>
            </a:r>
            <a:r>
              <a:rPr lang="en-US" sz="2200"/>
              <a:t>Every Learner Everywhere. </a:t>
            </a:r>
            <a:r>
              <a:rPr lang="en-US" sz="2200" u="sng">
                <a:solidFill>
                  <a:schemeClr val="hlink"/>
                </a:solidFill>
                <a:hlinkClick r:id="rId4"/>
              </a:rPr>
              <a:t>https://www.everylearnereverywhere.org/resources/</a:t>
            </a:r>
            <a:r>
              <a:rPr lang="en-US" sz="2200"/>
              <a:t>. </a:t>
            </a:r>
            <a:endParaRPr sz="2200"/>
          </a:p>
          <a:p>
            <a:pPr indent="0" lvl="0" marL="457200" rtl="0" algn="l">
              <a:lnSpc>
                <a:spcPct val="100000"/>
              </a:lnSpc>
              <a:spcBef>
                <a:spcPts val="1000"/>
              </a:spcBef>
              <a:spcAft>
                <a:spcPts val="0"/>
              </a:spcAft>
              <a:buNone/>
            </a:pPr>
            <a:r>
              <a:t/>
            </a:r>
            <a:endParaRPr sz="2200"/>
          </a:p>
          <a:p>
            <a:pPr indent="-368300" lvl="0" marL="457200" rtl="0" algn="l">
              <a:lnSpc>
                <a:spcPct val="100000"/>
              </a:lnSpc>
              <a:spcBef>
                <a:spcPts val="1000"/>
              </a:spcBef>
              <a:spcAft>
                <a:spcPts val="0"/>
              </a:spcAft>
              <a:buSzPts val="2200"/>
              <a:buChar char="•"/>
            </a:pPr>
            <a:r>
              <a:rPr lang="en-US" sz="2200"/>
              <a:t>Rhodes, C. M., &amp; Schmidt, S. W. (2018, November). </a:t>
            </a:r>
            <a:r>
              <a:rPr b="1" lang="en-US" sz="2200"/>
              <a:t>Culturally responsive teaching in the online classroom. </a:t>
            </a:r>
            <a:r>
              <a:rPr lang="en-US" sz="2200"/>
              <a:t>eLearn Magazine. </a:t>
            </a:r>
            <a:r>
              <a:rPr lang="en-US" sz="2200" u="sng">
                <a:solidFill>
                  <a:schemeClr val="hlink"/>
                </a:solidFill>
                <a:hlinkClick r:id="rId5"/>
              </a:rPr>
              <a:t>https://elearnmag.acm.org/archive.cfm?aid=3274756</a:t>
            </a:r>
            <a:r>
              <a:rPr lang="en-US" sz="2200"/>
              <a:t>. </a:t>
            </a:r>
            <a:endParaRPr sz="2200"/>
          </a:p>
          <a:p>
            <a:pPr indent="0" lvl="0" marL="0" rtl="0" algn="l">
              <a:lnSpc>
                <a:spcPct val="100000"/>
              </a:lnSpc>
              <a:spcBef>
                <a:spcPts val="1000"/>
              </a:spcBef>
              <a:spcAft>
                <a:spcPts val="0"/>
              </a:spcAft>
              <a:buNone/>
            </a:pPr>
            <a:r>
              <a:t/>
            </a:r>
            <a:endParaRPr sz="2200"/>
          </a:p>
          <a:p>
            <a:pPr indent="0" lvl="0" marL="457200" rtl="0" algn="l">
              <a:lnSpc>
                <a:spcPct val="100000"/>
              </a:lnSpc>
              <a:spcBef>
                <a:spcPts val="1000"/>
              </a:spcBef>
              <a:spcAft>
                <a:spcPts val="0"/>
              </a:spcAft>
              <a:buNone/>
            </a:pPr>
            <a:r>
              <a:t/>
            </a:r>
            <a:endParaRPr sz="2200"/>
          </a:p>
          <a:p>
            <a:pPr indent="0" lvl="0" marL="0" rtl="0" algn="l">
              <a:lnSpc>
                <a:spcPct val="100000"/>
              </a:lnSpc>
              <a:spcBef>
                <a:spcPts val="1000"/>
              </a:spcBef>
              <a:spcAft>
                <a:spcPts val="0"/>
              </a:spcAft>
              <a:buNone/>
            </a:pPr>
            <a:r>
              <a:t/>
            </a:r>
            <a:endParaRPr sz="22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59"/>
          <p:cNvSpPr txBox="1"/>
          <p:nvPr>
            <p:ph type="title"/>
          </p:nvPr>
        </p:nvSpPr>
        <p:spPr>
          <a:xfrm>
            <a:off x="1053548" y="226229"/>
            <a:ext cx="10836000" cy="7230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Arial"/>
              <a:buNone/>
            </a:pPr>
            <a:r>
              <a:rPr lang="en-US"/>
              <a:t>Who am I?</a:t>
            </a:r>
            <a:endParaRPr/>
          </a:p>
        </p:txBody>
      </p:sp>
      <p:sp>
        <p:nvSpPr>
          <p:cNvPr id="306" name="Google Shape;306;p59"/>
          <p:cNvSpPr txBox="1"/>
          <p:nvPr>
            <p:ph idx="1" type="body"/>
          </p:nvPr>
        </p:nvSpPr>
        <p:spPr>
          <a:xfrm>
            <a:off x="1053550" y="1041725"/>
            <a:ext cx="6919500" cy="5135400"/>
          </a:xfrm>
          <a:prstGeom prst="rect">
            <a:avLst/>
          </a:prstGeom>
          <a:noFill/>
          <a:ln>
            <a:noFill/>
          </a:ln>
        </p:spPr>
        <p:txBody>
          <a:bodyPr anchorCtr="0" anchor="t" bIns="45700" lIns="91425" spcFirstLastPara="1" rIns="91425" wrap="square" tIns="45700">
            <a:noAutofit/>
          </a:bodyPr>
          <a:lstStyle/>
          <a:p>
            <a:pPr indent="-50800" lvl="0" marL="228600" rtl="0" algn="l">
              <a:lnSpc>
                <a:spcPct val="100000"/>
              </a:lnSpc>
              <a:spcBef>
                <a:spcPts val="0"/>
              </a:spcBef>
              <a:spcAft>
                <a:spcPts val="0"/>
              </a:spcAft>
              <a:buClr>
                <a:schemeClr val="dk1"/>
              </a:buClr>
              <a:buSzPts val="2800"/>
              <a:buNone/>
            </a:pPr>
            <a:r>
              <a:rPr b="1" lang="en-US" sz="2300"/>
              <a:t>Margeaux Temeltaş 	</a:t>
            </a:r>
            <a:r>
              <a:rPr lang="en-US" sz="2300"/>
              <a:t>(she/her)</a:t>
            </a:r>
            <a:endParaRPr sz="2300"/>
          </a:p>
          <a:p>
            <a:pPr indent="-50800" lvl="0" marL="228600" rtl="0" algn="l">
              <a:lnSpc>
                <a:spcPct val="100000"/>
              </a:lnSpc>
              <a:spcBef>
                <a:spcPts val="0"/>
              </a:spcBef>
              <a:spcAft>
                <a:spcPts val="0"/>
              </a:spcAft>
              <a:buClr>
                <a:schemeClr val="dk1"/>
              </a:buClr>
              <a:buSzPts val="2800"/>
              <a:buNone/>
            </a:pPr>
            <a:r>
              <a:t/>
            </a:r>
            <a:endParaRPr sz="2300"/>
          </a:p>
          <a:p>
            <a:pPr indent="-374650" lvl="0" marL="457200" rtl="0" algn="l">
              <a:lnSpc>
                <a:spcPct val="100000"/>
              </a:lnSpc>
              <a:spcBef>
                <a:spcPts val="0"/>
              </a:spcBef>
              <a:spcAft>
                <a:spcPts val="0"/>
              </a:spcAft>
              <a:buSzPts val="2300"/>
              <a:buChar char="•"/>
            </a:pPr>
            <a:r>
              <a:rPr b="1" lang="en-US" sz="2300"/>
              <a:t>Associate Director of Remote and Online Academics, NLU Undergraduate College</a:t>
            </a:r>
            <a:endParaRPr b="1" sz="2300"/>
          </a:p>
          <a:p>
            <a:pPr indent="-374650" lvl="0" marL="457200" rtl="0" algn="l">
              <a:lnSpc>
                <a:spcPct val="100000"/>
              </a:lnSpc>
              <a:spcBef>
                <a:spcPts val="0"/>
              </a:spcBef>
              <a:spcAft>
                <a:spcPts val="0"/>
              </a:spcAft>
              <a:buSzPts val="2300"/>
              <a:buChar char="•"/>
            </a:pPr>
            <a:r>
              <a:rPr lang="en-US" sz="2300"/>
              <a:t>Associate Professor and previous UGC English Department Chair </a:t>
            </a:r>
            <a:endParaRPr sz="2300"/>
          </a:p>
          <a:p>
            <a:pPr indent="-374650" lvl="0" marL="457200" rtl="0" algn="l">
              <a:lnSpc>
                <a:spcPct val="100000"/>
              </a:lnSpc>
              <a:spcBef>
                <a:spcPts val="0"/>
              </a:spcBef>
              <a:spcAft>
                <a:spcPts val="0"/>
              </a:spcAft>
              <a:buSzPts val="2300"/>
              <a:buChar char="•"/>
            </a:pPr>
            <a:r>
              <a:rPr lang="en-US" sz="2300"/>
              <a:t>19 years as a teacher (6+ years at NLU)</a:t>
            </a:r>
            <a:endParaRPr sz="2300"/>
          </a:p>
          <a:p>
            <a:pPr indent="-374650" lvl="0" marL="457200" rtl="0" algn="l">
              <a:lnSpc>
                <a:spcPct val="100000"/>
              </a:lnSpc>
              <a:spcBef>
                <a:spcPts val="0"/>
              </a:spcBef>
              <a:spcAft>
                <a:spcPts val="0"/>
              </a:spcAft>
              <a:buSzPts val="2300"/>
              <a:buChar char="•"/>
            </a:pPr>
            <a:r>
              <a:rPr lang="en-US" sz="2300"/>
              <a:t>Taught all modalities: in-person, blended, remote, and asynchronous online</a:t>
            </a:r>
            <a:endParaRPr sz="2300"/>
          </a:p>
          <a:p>
            <a:pPr indent="-374650" lvl="0" marL="457200" rtl="0" algn="l">
              <a:lnSpc>
                <a:spcPct val="100000"/>
              </a:lnSpc>
              <a:spcBef>
                <a:spcPts val="0"/>
              </a:spcBef>
              <a:spcAft>
                <a:spcPts val="0"/>
              </a:spcAft>
              <a:buSzPts val="2300"/>
              <a:buChar char="•"/>
            </a:pPr>
            <a:r>
              <a:rPr lang="en-US" sz="2300"/>
              <a:t>Voracious reader, sometime writer, yoga enthusiast, and mother of Langston </a:t>
            </a:r>
            <a:endParaRPr sz="2300"/>
          </a:p>
          <a:p>
            <a:pPr indent="-374650" lvl="0" marL="457200" rtl="0" algn="l">
              <a:lnSpc>
                <a:spcPct val="100000"/>
              </a:lnSpc>
              <a:spcBef>
                <a:spcPts val="0"/>
              </a:spcBef>
              <a:spcAft>
                <a:spcPts val="0"/>
              </a:spcAft>
              <a:buSzPts val="2300"/>
              <a:buChar char="•"/>
            </a:pPr>
            <a:r>
              <a:rPr lang="en-US" sz="2300"/>
              <a:t>Happiest barefoot</a:t>
            </a:r>
            <a:endParaRPr sz="2300"/>
          </a:p>
          <a:p>
            <a:pPr indent="0" lvl="0" marL="457200" rtl="0" algn="l">
              <a:lnSpc>
                <a:spcPct val="100000"/>
              </a:lnSpc>
              <a:spcBef>
                <a:spcPts val="0"/>
              </a:spcBef>
              <a:spcAft>
                <a:spcPts val="0"/>
              </a:spcAft>
              <a:buNone/>
            </a:pPr>
            <a:r>
              <a:t/>
            </a:r>
            <a:endParaRPr sz="2300"/>
          </a:p>
          <a:p>
            <a:pPr indent="-374650" lvl="0" marL="457200" rtl="0" algn="l">
              <a:lnSpc>
                <a:spcPct val="100000"/>
              </a:lnSpc>
              <a:spcBef>
                <a:spcPts val="0"/>
              </a:spcBef>
              <a:spcAft>
                <a:spcPts val="0"/>
              </a:spcAft>
              <a:buSzPts val="2300"/>
              <a:buChar char="•"/>
            </a:pPr>
            <a:r>
              <a:rPr b="1" lang="en-US" sz="2300" u="sng">
                <a:solidFill>
                  <a:schemeClr val="hlink"/>
                </a:solidFill>
                <a:hlinkClick r:id="rId3"/>
              </a:rPr>
              <a:t>Sample class biography slides</a:t>
            </a:r>
            <a:endParaRPr b="1" sz="2300"/>
          </a:p>
        </p:txBody>
      </p:sp>
      <p:pic>
        <p:nvPicPr>
          <p:cNvPr id="307" name="Google Shape;307;p59"/>
          <p:cNvPicPr preferRelativeResize="0"/>
          <p:nvPr/>
        </p:nvPicPr>
        <p:blipFill>
          <a:blip r:embed="rId4">
            <a:alphaModFix/>
          </a:blip>
          <a:stretch>
            <a:fillRect/>
          </a:stretch>
        </p:blipFill>
        <p:spPr>
          <a:xfrm rot="5400000">
            <a:off x="7378875" y="1428550"/>
            <a:ext cx="4837026" cy="36353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60"/>
          <p:cNvSpPr txBox="1"/>
          <p:nvPr>
            <p:ph type="title"/>
          </p:nvPr>
        </p:nvSpPr>
        <p:spPr>
          <a:xfrm>
            <a:off x="1053548" y="237531"/>
            <a:ext cx="10836000" cy="655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b="1" lang="en-US"/>
              <a:t>Who are we?</a:t>
            </a:r>
            <a:endParaRPr b="1"/>
          </a:p>
        </p:txBody>
      </p:sp>
      <p:sp>
        <p:nvSpPr>
          <p:cNvPr id="314" name="Google Shape;314;p60"/>
          <p:cNvSpPr txBox="1"/>
          <p:nvPr>
            <p:ph idx="1" type="body"/>
          </p:nvPr>
        </p:nvSpPr>
        <p:spPr>
          <a:xfrm>
            <a:off x="1053548" y="1020726"/>
            <a:ext cx="10836000" cy="51561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sz="3200" u="sng">
                <a:solidFill>
                  <a:schemeClr val="hlink"/>
                </a:solidFill>
                <a:hlinkClick r:id="rId3"/>
              </a:rPr>
              <a:t>Slido</a:t>
            </a:r>
            <a:r>
              <a:rPr lang="en-US" sz="3200"/>
              <a:t> about today’s workshop participants.</a:t>
            </a:r>
            <a:endParaRPr sz="3200"/>
          </a:p>
          <a:p>
            <a:pPr indent="0" lvl="0" marL="0" rtl="0" algn="l">
              <a:spcBef>
                <a:spcPts val="1000"/>
              </a:spcBef>
              <a:spcAft>
                <a:spcPts val="0"/>
              </a:spcAft>
              <a:buNone/>
            </a:pPr>
            <a:r>
              <a:t/>
            </a:r>
            <a:endParaRPr sz="4400"/>
          </a:p>
          <a:p>
            <a:pPr indent="0" lvl="0" marL="0" rtl="0" algn="l">
              <a:spcBef>
                <a:spcPts val="1000"/>
              </a:spcBef>
              <a:spcAft>
                <a:spcPts val="0"/>
              </a:spcAft>
              <a:buNone/>
            </a:pPr>
            <a:r>
              <a:t/>
            </a:r>
            <a:endParaRPr sz="4400"/>
          </a:p>
        </p:txBody>
      </p:sp>
      <p:pic>
        <p:nvPicPr>
          <p:cNvPr id="315" name="Google Shape;315;p60"/>
          <p:cNvPicPr preferRelativeResize="0"/>
          <p:nvPr/>
        </p:nvPicPr>
        <p:blipFill rotWithShape="1">
          <a:blip r:embed="rId4">
            <a:alphaModFix/>
          </a:blip>
          <a:srcRect b="-3892" l="3269" r="0" t="10539"/>
          <a:stretch/>
        </p:blipFill>
        <p:spPr>
          <a:xfrm>
            <a:off x="1153200" y="1752675"/>
            <a:ext cx="10481601" cy="47243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61"/>
          <p:cNvSpPr txBox="1"/>
          <p:nvPr>
            <p:ph type="title"/>
          </p:nvPr>
        </p:nvSpPr>
        <p:spPr>
          <a:xfrm>
            <a:off x="653667" y="701800"/>
            <a:ext cx="5731200" cy="54543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US" sz="5300"/>
              <a:t>CLASS NORMS:</a:t>
            </a:r>
            <a:endParaRPr sz="5300"/>
          </a:p>
          <a:p>
            <a:pPr indent="-558800" lvl="0" marL="609600" rtl="0" algn="l">
              <a:spcBef>
                <a:spcPts val="0"/>
              </a:spcBef>
              <a:spcAft>
                <a:spcPts val="0"/>
              </a:spcAft>
              <a:buSzPts val="4000"/>
              <a:buChar char="●"/>
            </a:pPr>
            <a:r>
              <a:rPr lang="en-US" sz="4000"/>
              <a:t>Zoom video on when possible &amp; appropriate.</a:t>
            </a:r>
            <a:endParaRPr sz="4000"/>
          </a:p>
          <a:p>
            <a:pPr indent="-558800" lvl="0" marL="609600" rtl="0" algn="l">
              <a:spcBef>
                <a:spcPts val="0"/>
              </a:spcBef>
              <a:spcAft>
                <a:spcPts val="0"/>
              </a:spcAft>
              <a:buSzPts val="4000"/>
              <a:buChar char="●"/>
            </a:pPr>
            <a:r>
              <a:rPr lang="en-US" sz="4000"/>
              <a:t>BE ENGAGED.</a:t>
            </a:r>
            <a:endParaRPr sz="4000"/>
          </a:p>
          <a:p>
            <a:pPr indent="-558800" lvl="0" marL="609600" rtl="0" algn="l">
              <a:spcBef>
                <a:spcPts val="0"/>
              </a:spcBef>
              <a:spcAft>
                <a:spcPts val="0"/>
              </a:spcAft>
              <a:buSzPts val="4000"/>
              <a:buChar char="●"/>
            </a:pPr>
            <a:r>
              <a:rPr lang="en-US" sz="4000"/>
              <a:t>Instead of thinking, “</a:t>
            </a:r>
            <a:r>
              <a:rPr i="1" lang="en-US" sz="4000"/>
              <a:t>I know this already</a:t>
            </a:r>
            <a:r>
              <a:rPr lang="en-US" sz="4000"/>
              <a:t>,” try “</a:t>
            </a:r>
            <a:r>
              <a:rPr i="1" lang="en-US" sz="4000"/>
              <a:t>What can I learn from this?</a:t>
            </a:r>
            <a:r>
              <a:rPr lang="en-US" sz="4000"/>
              <a:t>”</a:t>
            </a:r>
            <a:endParaRPr sz="4000"/>
          </a:p>
          <a:p>
            <a:pPr indent="0" lvl="0" marL="0" rtl="0" algn="l">
              <a:spcBef>
                <a:spcPts val="0"/>
              </a:spcBef>
              <a:spcAft>
                <a:spcPts val="0"/>
              </a:spcAft>
              <a:buNone/>
            </a:pPr>
            <a:r>
              <a:t/>
            </a:r>
            <a:endParaRPr sz="3200"/>
          </a:p>
        </p:txBody>
      </p:sp>
      <p:sp>
        <p:nvSpPr>
          <p:cNvPr id="321" name="Google Shape;321;p61"/>
          <p:cNvSpPr txBox="1"/>
          <p:nvPr/>
        </p:nvSpPr>
        <p:spPr>
          <a:xfrm>
            <a:off x="6585733" y="1047533"/>
            <a:ext cx="5033700" cy="4250400"/>
          </a:xfrm>
          <a:prstGeom prst="rect">
            <a:avLst/>
          </a:prstGeom>
          <a:noFill/>
          <a:ln>
            <a:noFill/>
          </a:ln>
        </p:spPr>
        <p:txBody>
          <a:bodyPr anchorCtr="0" anchor="t" bIns="121900" lIns="121900" spcFirstLastPara="1" rIns="121900" wrap="square" tIns="121900">
            <a:noAutofit/>
          </a:bodyPr>
          <a:lstStyle/>
          <a:p>
            <a:pPr indent="-558800" lvl="0" marL="609600" rtl="0" algn="l">
              <a:spcBef>
                <a:spcPts val="0"/>
              </a:spcBef>
              <a:spcAft>
                <a:spcPts val="0"/>
              </a:spcAft>
              <a:buClr>
                <a:schemeClr val="lt1"/>
              </a:buClr>
              <a:buSzPts val="4000"/>
              <a:buFont typeface="Amatic SC"/>
              <a:buChar char="●"/>
            </a:pPr>
            <a:r>
              <a:rPr b="1" lang="en-US" sz="4000">
                <a:solidFill>
                  <a:schemeClr val="lt1"/>
                </a:solidFill>
                <a:latin typeface="Amatic SC"/>
                <a:ea typeface="Amatic SC"/>
                <a:cs typeface="Amatic SC"/>
                <a:sym typeface="Amatic SC"/>
              </a:rPr>
              <a:t>One voice at a time.</a:t>
            </a:r>
            <a:endParaRPr b="1" sz="4000">
              <a:solidFill>
                <a:schemeClr val="lt1"/>
              </a:solidFill>
              <a:latin typeface="Amatic SC"/>
              <a:ea typeface="Amatic SC"/>
              <a:cs typeface="Amatic SC"/>
              <a:sym typeface="Amatic SC"/>
            </a:endParaRPr>
          </a:p>
          <a:p>
            <a:pPr indent="-558800" lvl="0" marL="609600" rtl="0" algn="l">
              <a:spcBef>
                <a:spcPts val="0"/>
              </a:spcBef>
              <a:spcAft>
                <a:spcPts val="0"/>
              </a:spcAft>
              <a:buClr>
                <a:schemeClr val="lt1"/>
              </a:buClr>
              <a:buSzPts val="4000"/>
              <a:buFont typeface="Amatic SC"/>
              <a:buChar char="●"/>
            </a:pPr>
            <a:r>
              <a:rPr b="1" lang="en-US" sz="4000">
                <a:solidFill>
                  <a:schemeClr val="lt1"/>
                </a:solidFill>
                <a:latin typeface="Amatic SC"/>
                <a:ea typeface="Amatic SC"/>
                <a:cs typeface="Amatic SC"/>
                <a:sym typeface="Amatic SC"/>
              </a:rPr>
              <a:t>Listen well.</a:t>
            </a:r>
            <a:endParaRPr b="1" sz="4000">
              <a:solidFill>
                <a:schemeClr val="lt1"/>
              </a:solidFill>
              <a:latin typeface="Amatic SC"/>
              <a:ea typeface="Amatic SC"/>
              <a:cs typeface="Amatic SC"/>
              <a:sym typeface="Amatic SC"/>
            </a:endParaRPr>
          </a:p>
          <a:p>
            <a:pPr indent="-558800" lvl="0" marL="609600" rtl="0" algn="l">
              <a:spcBef>
                <a:spcPts val="0"/>
              </a:spcBef>
              <a:spcAft>
                <a:spcPts val="0"/>
              </a:spcAft>
              <a:buClr>
                <a:schemeClr val="lt1"/>
              </a:buClr>
              <a:buSzPts val="4000"/>
              <a:buFont typeface="Amatic SC"/>
              <a:buChar char="●"/>
            </a:pPr>
            <a:r>
              <a:rPr b="1" lang="en-US" sz="4000">
                <a:solidFill>
                  <a:schemeClr val="lt1"/>
                </a:solidFill>
                <a:latin typeface="Amatic SC"/>
                <a:ea typeface="Amatic SC"/>
                <a:cs typeface="Amatic SC"/>
                <a:sym typeface="Amatic SC"/>
              </a:rPr>
              <a:t>Leave your judgment at the door.</a:t>
            </a:r>
            <a:endParaRPr b="1" sz="4000">
              <a:solidFill>
                <a:schemeClr val="lt1"/>
              </a:solidFill>
              <a:latin typeface="Amatic SC"/>
              <a:ea typeface="Amatic SC"/>
              <a:cs typeface="Amatic SC"/>
              <a:sym typeface="Amatic SC"/>
            </a:endParaRPr>
          </a:p>
          <a:p>
            <a:pPr indent="-558800" lvl="0" marL="609600" rtl="0" algn="l">
              <a:spcBef>
                <a:spcPts val="0"/>
              </a:spcBef>
              <a:spcAft>
                <a:spcPts val="0"/>
              </a:spcAft>
              <a:buClr>
                <a:schemeClr val="lt1"/>
              </a:buClr>
              <a:buSzPts val="4000"/>
              <a:buFont typeface="Amatic SC"/>
              <a:buChar char="●"/>
            </a:pPr>
            <a:r>
              <a:rPr b="1" lang="en-US" sz="4000">
                <a:solidFill>
                  <a:schemeClr val="lt1"/>
                </a:solidFill>
                <a:latin typeface="Amatic SC"/>
                <a:ea typeface="Amatic SC"/>
                <a:cs typeface="Amatic SC"/>
                <a:sym typeface="Amatic SC"/>
              </a:rPr>
              <a:t>THIS IS A SAFE SPACE.</a:t>
            </a:r>
            <a:endParaRPr b="1" sz="4000">
              <a:solidFill>
                <a:schemeClr val="lt1"/>
              </a:solidFill>
              <a:latin typeface="Amatic SC"/>
              <a:ea typeface="Amatic SC"/>
              <a:cs typeface="Amatic SC"/>
              <a:sym typeface="Amatic SC"/>
            </a:endParaRPr>
          </a:p>
          <a:p>
            <a:pPr indent="-558800" lvl="0" marL="609600" rtl="0" algn="l">
              <a:spcBef>
                <a:spcPts val="0"/>
              </a:spcBef>
              <a:spcAft>
                <a:spcPts val="0"/>
              </a:spcAft>
              <a:buClr>
                <a:schemeClr val="lt1"/>
              </a:buClr>
              <a:buSzPts val="4000"/>
              <a:buFont typeface="Amatic SC"/>
              <a:buChar char="●"/>
            </a:pPr>
            <a:r>
              <a:rPr b="1" lang="en-US" sz="4000">
                <a:solidFill>
                  <a:schemeClr val="lt1"/>
                </a:solidFill>
                <a:latin typeface="Amatic SC"/>
                <a:ea typeface="Amatic SC"/>
                <a:cs typeface="Amatic SC"/>
                <a:sym typeface="Amatic SC"/>
              </a:rPr>
              <a:t>THIS IS A BRAVE SPACE.</a:t>
            </a:r>
            <a:endParaRPr b="1" sz="4000">
              <a:solidFill>
                <a:schemeClr val="lt1"/>
              </a:solidFill>
              <a:latin typeface="Amatic SC"/>
              <a:ea typeface="Amatic SC"/>
              <a:cs typeface="Amatic SC"/>
              <a:sym typeface="Amatic SC"/>
            </a:endParaRPr>
          </a:p>
          <a:p>
            <a:pPr indent="-558800" lvl="0" marL="609600" rtl="0" algn="l">
              <a:spcBef>
                <a:spcPts val="0"/>
              </a:spcBef>
              <a:spcAft>
                <a:spcPts val="0"/>
              </a:spcAft>
              <a:buClr>
                <a:schemeClr val="lt1"/>
              </a:buClr>
              <a:buSzPts val="4000"/>
              <a:buFont typeface="Amatic SC"/>
              <a:buChar char="●"/>
            </a:pPr>
            <a:r>
              <a:rPr b="1" lang="en-US" sz="4000">
                <a:solidFill>
                  <a:schemeClr val="lt1"/>
                </a:solidFill>
                <a:latin typeface="Amatic SC"/>
                <a:ea typeface="Amatic SC"/>
                <a:cs typeface="Amatic SC"/>
                <a:sym typeface="Amatic SC"/>
              </a:rPr>
              <a:t>Try your best. Work at </a:t>
            </a:r>
            <a:r>
              <a:rPr b="1" lang="en-US" sz="4000" u="sng">
                <a:solidFill>
                  <a:schemeClr val="lt1"/>
                </a:solidFill>
                <a:latin typeface="Amatic SC"/>
                <a:ea typeface="Amatic SC"/>
                <a:cs typeface="Amatic SC"/>
                <a:sym typeface="Amatic SC"/>
              </a:rPr>
              <a:t>your</a:t>
            </a:r>
            <a:r>
              <a:rPr b="1" lang="en-US" sz="4000">
                <a:solidFill>
                  <a:schemeClr val="lt1"/>
                </a:solidFill>
                <a:latin typeface="Amatic SC"/>
                <a:ea typeface="Amatic SC"/>
                <a:cs typeface="Amatic SC"/>
                <a:sym typeface="Amatic SC"/>
              </a:rPr>
              <a:t> “appropriate edge.”</a:t>
            </a:r>
            <a:endParaRPr b="1" sz="4000">
              <a:solidFill>
                <a:schemeClr val="lt1"/>
              </a:solidFill>
              <a:latin typeface="Amatic SC"/>
              <a:ea typeface="Amatic SC"/>
              <a:cs typeface="Amatic SC"/>
              <a:sym typeface="Amatic SC"/>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62"/>
          <p:cNvSpPr txBox="1"/>
          <p:nvPr>
            <p:ph type="title"/>
          </p:nvPr>
        </p:nvSpPr>
        <p:spPr>
          <a:xfrm>
            <a:off x="354000" y="1441867"/>
            <a:ext cx="5393700" cy="22803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US"/>
              <a:t>DO NOW:</a:t>
            </a:r>
            <a:endParaRPr/>
          </a:p>
          <a:p>
            <a:pPr indent="0" lvl="0" marL="0" rtl="0" algn="ctr">
              <a:spcBef>
                <a:spcPts val="0"/>
              </a:spcBef>
              <a:spcAft>
                <a:spcPts val="0"/>
              </a:spcAft>
              <a:buNone/>
            </a:pPr>
            <a:r>
              <a:rPr lang="en-US"/>
              <a:t>Journal</a:t>
            </a:r>
            <a:endParaRPr/>
          </a:p>
        </p:txBody>
      </p:sp>
      <p:sp>
        <p:nvSpPr>
          <p:cNvPr id="327" name="Google Shape;327;p62"/>
          <p:cNvSpPr txBox="1"/>
          <p:nvPr>
            <p:ph idx="1" type="subTitle"/>
          </p:nvPr>
        </p:nvSpPr>
        <p:spPr>
          <a:xfrm>
            <a:off x="354000" y="3793630"/>
            <a:ext cx="5393700" cy="1794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t/>
            </a:r>
            <a:endParaRPr/>
          </a:p>
          <a:p>
            <a:pPr indent="0" lvl="0" marL="0" rtl="0" algn="ctr">
              <a:spcBef>
                <a:spcPts val="0"/>
              </a:spcBef>
              <a:spcAft>
                <a:spcPts val="0"/>
              </a:spcAft>
              <a:buNone/>
            </a:pPr>
            <a:r>
              <a:rPr b="1" lang="en-US">
                <a:latin typeface="Arial"/>
                <a:ea typeface="Arial"/>
                <a:cs typeface="Arial"/>
                <a:sym typeface="Arial"/>
              </a:rPr>
              <a:t>Write for 5 minutes. </a:t>
            </a:r>
            <a:endParaRPr b="1">
              <a:latin typeface="Arial"/>
              <a:ea typeface="Arial"/>
              <a:cs typeface="Arial"/>
              <a:sym typeface="Arial"/>
            </a:endParaRPr>
          </a:p>
          <a:p>
            <a:pPr indent="0" lvl="0" marL="0" rtl="0" algn="ctr">
              <a:spcBef>
                <a:spcPts val="0"/>
              </a:spcBef>
              <a:spcAft>
                <a:spcPts val="0"/>
              </a:spcAft>
              <a:buNone/>
            </a:pPr>
            <a:r>
              <a:t/>
            </a:r>
            <a:endParaRPr b="1">
              <a:latin typeface="Arial"/>
              <a:ea typeface="Arial"/>
              <a:cs typeface="Arial"/>
              <a:sym typeface="Arial"/>
            </a:endParaRPr>
          </a:p>
          <a:p>
            <a:pPr indent="0" lvl="0" marL="0" rtl="0" algn="ctr">
              <a:spcBef>
                <a:spcPts val="0"/>
              </a:spcBef>
              <a:spcAft>
                <a:spcPts val="0"/>
              </a:spcAft>
              <a:buNone/>
            </a:pPr>
            <a:r>
              <a:rPr b="1" i="1" lang="en-US">
                <a:latin typeface="Arial"/>
                <a:ea typeface="Arial"/>
                <a:cs typeface="Arial"/>
                <a:sym typeface="Arial"/>
              </a:rPr>
              <a:t>You will not have to turn this in,</a:t>
            </a:r>
            <a:endParaRPr b="1" i="1">
              <a:latin typeface="Arial"/>
              <a:ea typeface="Arial"/>
              <a:cs typeface="Arial"/>
              <a:sym typeface="Arial"/>
            </a:endParaRPr>
          </a:p>
          <a:p>
            <a:pPr indent="0" lvl="0" marL="0" rtl="0" algn="ctr">
              <a:spcBef>
                <a:spcPts val="0"/>
              </a:spcBef>
              <a:spcAft>
                <a:spcPts val="0"/>
              </a:spcAft>
              <a:buNone/>
            </a:pPr>
            <a:r>
              <a:rPr b="1" i="1" lang="en-US">
                <a:latin typeface="Arial"/>
                <a:ea typeface="Arial"/>
                <a:cs typeface="Arial"/>
                <a:sym typeface="Arial"/>
              </a:rPr>
              <a:t>but you will discuss your response</a:t>
            </a:r>
            <a:endParaRPr b="1" i="1">
              <a:latin typeface="Arial"/>
              <a:ea typeface="Arial"/>
              <a:cs typeface="Arial"/>
              <a:sym typeface="Arial"/>
            </a:endParaRPr>
          </a:p>
          <a:p>
            <a:pPr indent="0" lvl="0" marL="0" rtl="0" algn="ctr">
              <a:spcBef>
                <a:spcPts val="0"/>
              </a:spcBef>
              <a:spcAft>
                <a:spcPts val="0"/>
              </a:spcAft>
              <a:buNone/>
            </a:pPr>
            <a:r>
              <a:rPr b="1" i="1" lang="en-US">
                <a:latin typeface="Arial"/>
                <a:ea typeface="Arial"/>
                <a:cs typeface="Arial"/>
                <a:sym typeface="Arial"/>
              </a:rPr>
              <a:t>with 2 or 3 colleagues in breakouts.</a:t>
            </a:r>
            <a:endParaRPr b="1" i="1">
              <a:latin typeface="Arial"/>
              <a:ea typeface="Arial"/>
              <a:cs typeface="Arial"/>
              <a:sym typeface="Arial"/>
            </a:endParaRPr>
          </a:p>
          <a:p>
            <a:pPr indent="0" lvl="0" marL="0" rtl="0" algn="l">
              <a:spcBef>
                <a:spcPts val="0"/>
              </a:spcBef>
              <a:spcAft>
                <a:spcPts val="0"/>
              </a:spcAft>
              <a:buNone/>
            </a:pPr>
            <a:r>
              <a:t/>
            </a:r>
            <a:endParaRPr>
              <a:solidFill>
                <a:srgbClr val="FF0000"/>
              </a:solidFill>
              <a:latin typeface="Arial"/>
              <a:ea typeface="Arial"/>
              <a:cs typeface="Arial"/>
              <a:sym typeface="Arial"/>
            </a:endParaRPr>
          </a:p>
        </p:txBody>
      </p:sp>
      <p:sp>
        <p:nvSpPr>
          <p:cNvPr id="328" name="Google Shape;328;p62"/>
          <p:cNvSpPr txBox="1"/>
          <p:nvPr>
            <p:ph idx="2" type="body"/>
          </p:nvPr>
        </p:nvSpPr>
        <p:spPr>
          <a:xfrm>
            <a:off x="6586000" y="965600"/>
            <a:ext cx="5115900" cy="4926900"/>
          </a:xfrm>
          <a:prstGeom prst="rect">
            <a:avLst/>
          </a:prstGeom>
        </p:spPr>
        <p:txBody>
          <a:bodyPr anchorCtr="0" anchor="ctr" bIns="121900" lIns="121900" spcFirstLastPara="1" rIns="121900" wrap="square" tIns="121900">
            <a:noAutofit/>
          </a:bodyPr>
          <a:lstStyle/>
          <a:p>
            <a:pPr indent="0" lvl="0" marL="0" rtl="0" algn="l">
              <a:lnSpc>
                <a:spcPct val="100000"/>
              </a:lnSpc>
              <a:spcBef>
                <a:spcPts val="0"/>
              </a:spcBef>
              <a:spcAft>
                <a:spcPts val="0"/>
              </a:spcAft>
              <a:buNone/>
            </a:pPr>
            <a:r>
              <a:rPr lang="en-US" sz="2900">
                <a:latin typeface="Arial"/>
                <a:ea typeface="Arial"/>
                <a:cs typeface="Arial"/>
                <a:sym typeface="Arial"/>
              </a:rPr>
              <a:t>Describe a really positive teaching experience from the past 1-2 years. </a:t>
            </a:r>
            <a:endParaRPr sz="2900">
              <a:latin typeface="Arial"/>
              <a:ea typeface="Arial"/>
              <a:cs typeface="Arial"/>
              <a:sym typeface="Arial"/>
            </a:endParaRPr>
          </a:p>
          <a:p>
            <a:pPr indent="0" lvl="0" marL="0" rtl="0" algn="l">
              <a:lnSpc>
                <a:spcPct val="100000"/>
              </a:lnSpc>
              <a:spcBef>
                <a:spcPts val="0"/>
              </a:spcBef>
              <a:spcAft>
                <a:spcPts val="0"/>
              </a:spcAft>
              <a:buNone/>
            </a:pPr>
            <a:r>
              <a:t/>
            </a:r>
            <a:endParaRPr sz="2900">
              <a:latin typeface="Arial"/>
              <a:ea typeface="Arial"/>
              <a:cs typeface="Arial"/>
              <a:sym typeface="Arial"/>
            </a:endParaRPr>
          </a:p>
          <a:p>
            <a:pPr indent="0" lvl="0" marL="0" rtl="0" algn="l">
              <a:lnSpc>
                <a:spcPct val="100000"/>
              </a:lnSpc>
              <a:spcBef>
                <a:spcPts val="0"/>
              </a:spcBef>
              <a:spcAft>
                <a:spcPts val="0"/>
              </a:spcAft>
              <a:buNone/>
            </a:pPr>
            <a:r>
              <a:rPr lang="en-US" sz="2900">
                <a:latin typeface="Arial"/>
                <a:ea typeface="Arial"/>
                <a:cs typeface="Arial"/>
                <a:sym typeface="Arial"/>
              </a:rPr>
              <a:t>What made it special?</a:t>
            </a:r>
            <a:endParaRPr sz="2900">
              <a:latin typeface="Arial"/>
              <a:ea typeface="Arial"/>
              <a:cs typeface="Arial"/>
              <a:sym typeface="Arial"/>
            </a:endParaRPr>
          </a:p>
          <a:p>
            <a:pPr indent="0" lvl="0" marL="0" rtl="0" algn="l">
              <a:lnSpc>
                <a:spcPct val="100000"/>
              </a:lnSpc>
              <a:spcBef>
                <a:spcPts val="0"/>
              </a:spcBef>
              <a:spcAft>
                <a:spcPts val="0"/>
              </a:spcAft>
              <a:buNone/>
            </a:pPr>
            <a:r>
              <a:t/>
            </a:r>
            <a:endParaRPr sz="2900">
              <a:latin typeface="Arial"/>
              <a:ea typeface="Arial"/>
              <a:cs typeface="Arial"/>
              <a:sym typeface="Arial"/>
            </a:endParaRPr>
          </a:p>
          <a:p>
            <a:pPr indent="0" lvl="0" marL="0" rtl="0" algn="l">
              <a:lnSpc>
                <a:spcPct val="100000"/>
              </a:lnSpc>
              <a:spcBef>
                <a:spcPts val="0"/>
              </a:spcBef>
              <a:spcAft>
                <a:spcPts val="0"/>
              </a:spcAft>
              <a:buNone/>
            </a:pPr>
            <a:r>
              <a:rPr lang="en-US" sz="2900">
                <a:latin typeface="Arial"/>
                <a:ea typeface="Arial"/>
                <a:cs typeface="Arial"/>
                <a:sym typeface="Arial"/>
              </a:rPr>
              <a:t>How might you plan with intention, in the upcoming term, to enable such moments again?</a:t>
            </a:r>
            <a:endParaRPr sz="2900">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63"/>
          <p:cNvSpPr txBox="1"/>
          <p:nvPr>
            <p:ph type="title"/>
          </p:nvPr>
        </p:nvSpPr>
        <p:spPr>
          <a:xfrm>
            <a:off x="354000" y="1441867"/>
            <a:ext cx="5393700" cy="22803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US"/>
              <a:t>DO NOW:</a:t>
            </a:r>
            <a:endParaRPr/>
          </a:p>
          <a:p>
            <a:pPr indent="0" lvl="0" marL="0" rtl="0" algn="ctr">
              <a:spcBef>
                <a:spcPts val="0"/>
              </a:spcBef>
              <a:spcAft>
                <a:spcPts val="0"/>
              </a:spcAft>
              <a:buNone/>
            </a:pPr>
            <a:r>
              <a:rPr lang="en-US"/>
              <a:t>Journal</a:t>
            </a:r>
            <a:endParaRPr/>
          </a:p>
        </p:txBody>
      </p:sp>
      <p:sp>
        <p:nvSpPr>
          <p:cNvPr id="334" name="Google Shape;334;p63"/>
          <p:cNvSpPr txBox="1"/>
          <p:nvPr>
            <p:ph idx="1" type="subTitle"/>
          </p:nvPr>
        </p:nvSpPr>
        <p:spPr>
          <a:xfrm>
            <a:off x="354000" y="3793630"/>
            <a:ext cx="5393700" cy="1794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t/>
            </a:r>
            <a:endParaRPr/>
          </a:p>
          <a:p>
            <a:pPr indent="0" lvl="0" marL="0" rtl="0" algn="ctr">
              <a:spcBef>
                <a:spcPts val="0"/>
              </a:spcBef>
              <a:spcAft>
                <a:spcPts val="0"/>
              </a:spcAft>
              <a:buNone/>
            </a:pPr>
            <a:r>
              <a:rPr b="1" lang="en-US">
                <a:latin typeface="Arial"/>
                <a:ea typeface="Arial"/>
                <a:cs typeface="Arial"/>
                <a:sym typeface="Arial"/>
              </a:rPr>
              <a:t>Write for 15 minutes.</a:t>
            </a:r>
            <a:endParaRPr b="1">
              <a:latin typeface="Arial"/>
              <a:ea typeface="Arial"/>
              <a:cs typeface="Arial"/>
              <a:sym typeface="Arial"/>
            </a:endParaRPr>
          </a:p>
          <a:p>
            <a:pPr indent="0" lvl="0" marL="0" rtl="0" algn="ctr">
              <a:spcBef>
                <a:spcPts val="0"/>
              </a:spcBef>
              <a:spcAft>
                <a:spcPts val="0"/>
              </a:spcAft>
              <a:buNone/>
            </a:pPr>
            <a:r>
              <a:t/>
            </a:r>
            <a:endParaRPr b="1">
              <a:latin typeface="Arial"/>
              <a:ea typeface="Arial"/>
              <a:cs typeface="Arial"/>
              <a:sym typeface="Arial"/>
            </a:endParaRPr>
          </a:p>
          <a:p>
            <a:pPr indent="0" lvl="0" marL="0" rtl="0" algn="ctr">
              <a:spcBef>
                <a:spcPts val="0"/>
              </a:spcBef>
              <a:spcAft>
                <a:spcPts val="0"/>
              </a:spcAft>
              <a:buNone/>
            </a:pPr>
            <a:r>
              <a:rPr lang="en-US">
                <a:latin typeface="Arial"/>
                <a:ea typeface="Arial"/>
                <a:cs typeface="Arial"/>
                <a:sym typeface="Arial"/>
              </a:rPr>
              <a:t>Submit by 11:59pm tonight to the </a:t>
            </a:r>
            <a:r>
              <a:rPr lang="en-US">
                <a:solidFill>
                  <a:srgbClr val="FF0000"/>
                </a:solidFill>
                <a:latin typeface="Arial"/>
                <a:ea typeface="Arial"/>
                <a:cs typeface="Arial"/>
                <a:sym typeface="Arial"/>
              </a:rPr>
              <a:t>Module 2: In-Class Activities Dropbox</a:t>
            </a:r>
            <a:endParaRPr>
              <a:solidFill>
                <a:srgbClr val="FF0000"/>
              </a:solidFill>
              <a:latin typeface="Arial"/>
              <a:ea typeface="Arial"/>
              <a:cs typeface="Arial"/>
              <a:sym typeface="Arial"/>
            </a:endParaRPr>
          </a:p>
        </p:txBody>
      </p:sp>
      <p:sp>
        <p:nvSpPr>
          <p:cNvPr id="335" name="Google Shape;335;p63"/>
          <p:cNvSpPr txBox="1"/>
          <p:nvPr>
            <p:ph idx="2" type="body"/>
          </p:nvPr>
        </p:nvSpPr>
        <p:spPr>
          <a:xfrm>
            <a:off x="6586000" y="965600"/>
            <a:ext cx="5115900" cy="4926900"/>
          </a:xfrm>
          <a:prstGeom prst="rect">
            <a:avLst/>
          </a:prstGeom>
        </p:spPr>
        <p:txBody>
          <a:bodyPr anchorCtr="0" anchor="ctr" bIns="121900" lIns="121900" spcFirstLastPara="1" rIns="121900" wrap="square" tIns="121900">
            <a:noAutofit/>
          </a:bodyPr>
          <a:lstStyle/>
          <a:p>
            <a:pPr indent="0" lvl="0" marL="0" rtl="0" algn="l">
              <a:lnSpc>
                <a:spcPct val="100000"/>
              </a:lnSpc>
              <a:spcBef>
                <a:spcPts val="0"/>
              </a:spcBef>
              <a:spcAft>
                <a:spcPts val="0"/>
              </a:spcAft>
              <a:buNone/>
            </a:pPr>
            <a:r>
              <a:rPr i="1" lang="en-US">
                <a:solidFill>
                  <a:srgbClr val="000000"/>
                </a:solidFill>
                <a:latin typeface="Arial"/>
                <a:ea typeface="Arial"/>
                <a:cs typeface="Arial"/>
                <a:sym typeface="Arial"/>
              </a:rPr>
              <a:t>Choose one topic:</a:t>
            </a:r>
            <a:endParaRPr i="1">
              <a:solidFill>
                <a:srgbClr val="000000"/>
              </a:solidFill>
              <a:latin typeface="Arial"/>
              <a:ea typeface="Arial"/>
              <a:cs typeface="Arial"/>
              <a:sym typeface="Arial"/>
            </a:endParaRPr>
          </a:p>
          <a:p>
            <a:pPr indent="-457200" lvl="0" marL="609600" rtl="0" algn="l">
              <a:lnSpc>
                <a:spcPct val="100000"/>
              </a:lnSpc>
              <a:spcBef>
                <a:spcPts val="0"/>
              </a:spcBef>
              <a:spcAft>
                <a:spcPts val="0"/>
              </a:spcAft>
              <a:buClr>
                <a:srgbClr val="000000"/>
              </a:buClr>
              <a:buSzPts val="2400"/>
              <a:buFont typeface="Arial"/>
              <a:buChar char="●"/>
            </a:pPr>
            <a:r>
              <a:rPr i="1" lang="en-US">
                <a:solidFill>
                  <a:srgbClr val="000000"/>
                </a:solidFill>
                <a:latin typeface="Arial"/>
                <a:ea typeface="Arial"/>
                <a:cs typeface="Arial"/>
                <a:sym typeface="Arial"/>
              </a:rPr>
              <a:t>A time you were judged unfairly or underestimated</a:t>
            </a:r>
            <a:endParaRPr i="1">
              <a:solidFill>
                <a:srgbClr val="000000"/>
              </a:solidFill>
              <a:latin typeface="Arial"/>
              <a:ea typeface="Arial"/>
              <a:cs typeface="Arial"/>
              <a:sym typeface="Arial"/>
            </a:endParaRPr>
          </a:p>
          <a:p>
            <a:pPr indent="-457200" lvl="0" marL="609600" rtl="0" algn="l">
              <a:lnSpc>
                <a:spcPct val="100000"/>
              </a:lnSpc>
              <a:spcBef>
                <a:spcPts val="0"/>
              </a:spcBef>
              <a:spcAft>
                <a:spcPts val="0"/>
              </a:spcAft>
              <a:buClr>
                <a:srgbClr val="000000"/>
              </a:buClr>
              <a:buSzPts val="2400"/>
              <a:buFont typeface="Arial"/>
              <a:buChar char="●"/>
            </a:pPr>
            <a:r>
              <a:rPr i="1" lang="en-US">
                <a:solidFill>
                  <a:srgbClr val="000000"/>
                </a:solidFill>
                <a:latin typeface="Arial"/>
                <a:ea typeface="Arial"/>
                <a:cs typeface="Arial"/>
                <a:sym typeface="Arial"/>
              </a:rPr>
              <a:t>Overcoming obstacles in your own life</a:t>
            </a:r>
            <a:endParaRPr i="1">
              <a:solidFill>
                <a:srgbClr val="000000"/>
              </a:solidFill>
              <a:latin typeface="Arial"/>
              <a:ea typeface="Arial"/>
              <a:cs typeface="Arial"/>
              <a:sym typeface="Arial"/>
            </a:endParaRPr>
          </a:p>
          <a:p>
            <a:pPr indent="-457200" lvl="0" marL="609600" rtl="0" algn="l">
              <a:lnSpc>
                <a:spcPct val="100000"/>
              </a:lnSpc>
              <a:spcBef>
                <a:spcPts val="0"/>
              </a:spcBef>
              <a:spcAft>
                <a:spcPts val="0"/>
              </a:spcAft>
              <a:buClr>
                <a:srgbClr val="000000"/>
              </a:buClr>
              <a:buSzPts val="2400"/>
              <a:buFont typeface="Arial"/>
              <a:buChar char="●"/>
            </a:pPr>
            <a:r>
              <a:rPr i="1" lang="en-US">
                <a:solidFill>
                  <a:srgbClr val="000000"/>
                </a:solidFill>
                <a:latin typeface="Arial"/>
                <a:ea typeface="Arial"/>
                <a:cs typeface="Arial"/>
                <a:sym typeface="Arial"/>
              </a:rPr>
              <a:t>What inspires your passion</a:t>
            </a:r>
            <a:endParaRPr i="1">
              <a:solidFill>
                <a:srgbClr val="000000"/>
              </a:solidFill>
              <a:latin typeface="Arial"/>
              <a:ea typeface="Arial"/>
              <a:cs typeface="Arial"/>
              <a:sym typeface="Arial"/>
            </a:endParaRPr>
          </a:p>
          <a:p>
            <a:pPr indent="-457200" lvl="0" marL="609600" rtl="0" algn="l">
              <a:lnSpc>
                <a:spcPct val="100000"/>
              </a:lnSpc>
              <a:spcBef>
                <a:spcPts val="0"/>
              </a:spcBef>
              <a:spcAft>
                <a:spcPts val="0"/>
              </a:spcAft>
              <a:buClr>
                <a:srgbClr val="000000"/>
              </a:buClr>
              <a:buSzPts val="2400"/>
              <a:buFont typeface="Arial"/>
              <a:buChar char="●"/>
            </a:pPr>
            <a:r>
              <a:rPr i="1" lang="en-US">
                <a:solidFill>
                  <a:srgbClr val="000000"/>
                </a:solidFill>
                <a:latin typeface="Arial"/>
                <a:ea typeface="Arial"/>
                <a:cs typeface="Arial"/>
                <a:sym typeface="Arial"/>
              </a:rPr>
              <a:t>What motivates you</a:t>
            </a:r>
            <a:endParaRPr i="1">
              <a:solidFill>
                <a:srgbClr val="000000"/>
              </a:solidFill>
              <a:latin typeface="Arial"/>
              <a:ea typeface="Arial"/>
              <a:cs typeface="Arial"/>
              <a:sym typeface="Arial"/>
            </a:endParaRPr>
          </a:p>
          <a:p>
            <a:pPr indent="-457200" lvl="0" marL="609600" rtl="0" algn="l">
              <a:lnSpc>
                <a:spcPct val="100000"/>
              </a:lnSpc>
              <a:spcBef>
                <a:spcPts val="0"/>
              </a:spcBef>
              <a:spcAft>
                <a:spcPts val="0"/>
              </a:spcAft>
              <a:buClr>
                <a:srgbClr val="000000"/>
              </a:buClr>
              <a:buSzPts val="2400"/>
              <a:buFont typeface="Arial"/>
              <a:buChar char="●"/>
            </a:pPr>
            <a:r>
              <a:rPr i="1" lang="en-US">
                <a:solidFill>
                  <a:srgbClr val="000000"/>
                </a:solidFill>
                <a:latin typeface="Arial"/>
                <a:ea typeface="Arial"/>
                <a:cs typeface="Arial"/>
                <a:sym typeface="Arial"/>
              </a:rPr>
              <a:t>A moment or experience that changed your life</a:t>
            </a:r>
            <a:endParaRPr i="1">
              <a:solidFill>
                <a:srgbClr val="000000"/>
              </a:solidFill>
              <a:latin typeface="Arial"/>
              <a:ea typeface="Arial"/>
              <a:cs typeface="Arial"/>
              <a:sym typeface="Arial"/>
            </a:endParaRPr>
          </a:p>
          <a:p>
            <a:pPr indent="-457200" lvl="0" marL="609600" rtl="0" algn="l">
              <a:lnSpc>
                <a:spcPct val="100000"/>
              </a:lnSpc>
              <a:spcBef>
                <a:spcPts val="0"/>
              </a:spcBef>
              <a:spcAft>
                <a:spcPts val="0"/>
              </a:spcAft>
              <a:buClr>
                <a:srgbClr val="000000"/>
              </a:buClr>
              <a:buSzPts val="2400"/>
              <a:buFont typeface="Arial"/>
              <a:buChar char="●"/>
            </a:pPr>
            <a:r>
              <a:rPr i="1" lang="en-US">
                <a:solidFill>
                  <a:srgbClr val="000000"/>
                </a:solidFill>
                <a:latin typeface="Arial"/>
                <a:ea typeface="Arial"/>
                <a:cs typeface="Arial"/>
                <a:sym typeface="Arial"/>
              </a:rPr>
              <a:t>A time you had to fight for something</a:t>
            </a:r>
            <a:endParaRPr i="1">
              <a:solidFill>
                <a:srgbClr val="000000"/>
              </a:solidFill>
              <a:latin typeface="Arial"/>
              <a:ea typeface="Arial"/>
              <a:cs typeface="Arial"/>
              <a:sym typeface="Arial"/>
            </a:endParaRPr>
          </a:p>
          <a:p>
            <a:pPr indent="-457200" lvl="0" marL="609600" rtl="0" algn="l">
              <a:lnSpc>
                <a:spcPct val="100000"/>
              </a:lnSpc>
              <a:spcBef>
                <a:spcPts val="0"/>
              </a:spcBef>
              <a:spcAft>
                <a:spcPts val="0"/>
              </a:spcAft>
              <a:buClr>
                <a:srgbClr val="000000"/>
              </a:buClr>
              <a:buSzPts val="2400"/>
              <a:buFont typeface="Arial"/>
              <a:buChar char="●"/>
            </a:pPr>
            <a:r>
              <a:rPr i="1" lang="en-US">
                <a:solidFill>
                  <a:srgbClr val="000000"/>
                </a:solidFill>
                <a:latin typeface="Arial"/>
                <a:ea typeface="Arial"/>
                <a:cs typeface="Arial"/>
                <a:sym typeface="Arial"/>
              </a:rPr>
              <a:t>The role that writing does or will play in your life</a:t>
            </a:r>
            <a:endParaRPr sz="2900">
              <a:latin typeface="Arial"/>
              <a:ea typeface="Arial"/>
              <a:cs typeface="Arial"/>
              <a:sym typeface="Arial"/>
            </a:endParaRPr>
          </a:p>
        </p:txBody>
      </p:sp>
      <p:sp>
        <p:nvSpPr>
          <p:cNvPr id="336" name="Google Shape;336;p63"/>
          <p:cNvSpPr/>
          <p:nvPr/>
        </p:nvSpPr>
        <p:spPr>
          <a:xfrm>
            <a:off x="354000" y="170775"/>
            <a:ext cx="2263700" cy="1271100"/>
          </a:xfrm>
          <a:prstGeom prst="flowChartPunchedTap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US" sz="5400">
                <a:latin typeface="Amatic SC"/>
                <a:ea typeface="Amatic SC"/>
                <a:cs typeface="Amatic SC"/>
                <a:sym typeface="Amatic SC"/>
              </a:rPr>
              <a:t>EXAMPLE</a:t>
            </a:r>
            <a:endParaRPr b="1" sz="5400">
              <a:latin typeface="Amatic SC"/>
              <a:ea typeface="Amatic SC"/>
              <a:cs typeface="Amatic SC"/>
              <a:sym typeface="Amatic SC"/>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