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Robo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11" Type="http://schemas.openxmlformats.org/officeDocument/2006/relationships/slide" Target="slides/slide6.xml"/><Relationship Id="rId22" Type="http://schemas.openxmlformats.org/officeDocument/2006/relationships/font" Target="fonts/Roboto-boldItalic.fntdata"/><Relationship Id="rId10" Type="http://schemas.openxmlformats.org/officeDocument/2006/relationships/slide" Target="slides/slide5.xml"/><Relationship Id="rId21" Type="http://schemas.openxmlformats.org/officeDocument/2006/relationships/font" Target="fonts/Robo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10efb61f1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10efb61f1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highlight>
                  <a:schemeClr val="lt1"/>
                </a:highlight>
              </a:rPr>
              <a:t>Demo: exporting data, creating multiple rooms, personalizing the survey’s theme, additional security features, inviting collaborators</a:t>
            </a:r>
            <a:endParaRPr i="1">
              <a:highlight>
                <a:schemeClr val="lt1"/>
              </a:highlight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SLIDES_API1293771046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SLIDES_API129377104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📣 This is Slido interaction slide, please don't delete it.</a:t>
            </a:r>
            <a:br>
              <a:rPr lang="en"/>
            </a:br>
            <a:r>
              <a:rPr lang="en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SLIDES_API99241828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SLIDES_API99241828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📣 This is Slido interaction slide, please don't delete it.</a:t>
            </a:r>
            <a:br>
              <a:rPr lang="en"/>
            </a:br>
            <a:r>
              <a:rPr lang="en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SLIDES_API38142112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SLIDES_API38142112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📣 This is Slido interaction slide, please don't delete it.</a:t>
            </a:r>
            <a:br>
              <a:rPr lang="en"/>
            </a:br>
            <a:r>
              <a:rPr lang="en"/>
              <a:t>✅ Click on 'Present with Slido' and the questions from your audience will appear when you get to this slide.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10ec74d7c3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10ec74d7c3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SLIDES_API88568485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SLIDES_API88568485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**Note that a Q&amp;A slide should be open as an option for all participants.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📣 This is Slido interaction slide, please don't delete it.</a:t>
            </a:r>
            <a:br>
              <a:rPr lang="en"/>
            </a:br>
            <a:r>
              <a:rPr lang="en"/>
              <a:t>✅ Click on 'Present with Slido' and the joining instructions will appear when you get to this slide.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SLIDES_API57332484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SLIDES_API57332484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📣 This is Slido interaction slide, please don't delete it.</a:t>
            </a:r>
            <a:br>
              <a:rPr lang="en"/>
            </a:br>
            <a:r>
              <a:rPr lang="en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SLIDES_API6406983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SLIDES_API6406983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📣 This is Slido interaction slide, please don't delete it.</a:t>
            </a:r>
            <a:br>
              <a:rPr lang="en"/>
            </a:br>
            <a:r>
              <a:rPr lang="en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SLIDES_API97008787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SLIDES_API97008787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📣 This is Slido interaction slide, please don't delete it.</a:t>
            </a:r>
            <a:br>
              <a:rPr lang="en"/>
            </a:br>
            <a:r>
              <a:rPr lang="en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10ec74d7c3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10ec74d7c3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 adding a random </a:t>
            </a:r>
            <a:r>
              <a:rPr lang="en"/>
              <a:t>trivia</a:t>
            </a:r>
            <a:r>
              <a:rPr lang="en"/>
              <a:t> Slido quiz.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SLIDES_API77937062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SLIDES_API77937062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📣 This is Slido interaction slide, please don't delete it.</a:t>
            </a:r>
            <a:br>
              <a:rPr lang="en"/>
            </a:br>
            <a:r>
              <a:rPr lang="en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10efb61f1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10efb61f1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highlight>
                <a:schemeClr val="accent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highlight>
                <a:schemeClr val="lt1"/>
              </a:highlight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sli.do/pricing?plan=annual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sli.do/features-google-slides?interaction-type=UmF0aW5n" TargetMode="External"/><Relationship Id="rId4" Type="http://schemas.openxmlformats.org/officeDocument/2006/relationships/image" Target="../media/image15.png"/><Relationship Id="rId5" Type="http://schemas.openxmlformats.org/officeDocument/2006/relationships/hyperlink" Target="https://www.sli.do/features-google-slides?payload=eyJwcmVzZW50YXRpb25JZCI6IjFXdlhrRm9zRzZpYnVwRlFzOTZjVHRqYTdkZFBVSVBoRjN0N1BKdWlBcEFvIiwic2xpZGVJZCI6IlNMSURFU19BUEkxMjkzNzcxMDQ2XzAifQ%3D%3D" TargetMode="External"/><Relationship Id="rId6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sli.do/features-google-slides?interaction-type=UmFua2luZw%3D%3D" TargetMode="External"/><Relationship Id="rId4" Type="http://schemas.openxmlformats.org/officeDocument/2006/relationships/image" Target="../media/image6.png"/><Relationship Id="rId5" Type="http://schemas.openxmlformats.org/officeDocument/2006/relationships/hyperlink" Target="https://www.sli.do/features-google-slides?payload=eyJwcmVzZW50YXRpb25JZCI6IjFXdlhrRm9zRzZpYnVwRlFzOTZjVHRqYTdkZFBVSVBoRjN0N1BKdWlBcEFvIiwic2xpZGVJZCI6IlNMSURFU19BUEk5OTI0MTgyODhfMCJ9" TargetMode="External"/><Relationship Id="rId6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sli.do/features-google-slides?interaction-type=UUE%3D" TargetMode="External"/><Relationship Id="rId4" Type="http://schemas.openxmlformats.org/officeDocument/2006/relationships/image" Target="../media/image2.png"/><Relationship Id="rId5" Type="http://schemas.openxmlformats.org/officeDocument/2006/relationships/hyperlink" Target="https://www.sli.do/features-google-slides?payload=eyJwcmVzZW50YXRpb25JZCI6IjFXdlhrRm9zRzZpYnVwRlFzOTZjVHRqYTdkZFBVSVBoRjN0N1BKdWlBcEFvIiwic2xpZGVJZCI6IlNMSURFU19BUEkzODE0MjExMjhfMCJ9" TargetMode="External"/><Relationship Id="rId6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sli.do/features-google-slides?interaction-type=Sm9pbg%3D%3D" TargetMode="External"/><Relationship Id="rId4" Type="http://schemas.openxmlformats.org/officeDocument/2006/relationships/image" Target="../media/image10.png"/><Relationship Id="rId5" Type="http://schemas.openxmlformats.org/officeDocument/2006/relationships/hyperlink" Target="https://www.sli.do/features-google-slides?payload=eyJwcmVzZW50YXRpb25JZCI6IjFXdlhrRm9zRzZpYnVwRlFzOTZjVHRqYTdkZFBVSVBoRjN0N1BKdWlBcEFvIiwic2xpZGVJZCI6IlNMSURFU19BUEk4ODU2ODQ4NTFfMCJ9" TargetMode="External"/><Relationship Id="rId6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sli.do/features-google-slides?interaction-type=V29yZENsb3Vk" TargetMode="External"/><Relationship Id="rId4" Type="http://schemas.openxmlformats.org/officeDocument/2006/relationships/image" Target="../media/image13.png"/><Relationship Id="rId5" Type="http://schemas.openxmlformats.org/officeDocument/2006/relationships/hyperlink" Target="https://www.sli.do/features-google-slides?payload=eyJwcmVzZW50YXRpb25JZCI6IjFXdlhrRm9zRzZpYnVwRlFzOTZjVHRqYTdkZFBVSVBoRjN0N1BKdWlBcEFvIiwic2xpZGVJZCI6IlNMSURFU19BUEk1NzMzMjQ4NDJfMCJ9" TargetMode="External"/><Relationship Id="rId6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sli.do/features-google-slides?interaction-type=TXVsdGlwbGVDaG9pY2U%3D" TargetMode="External"/><Relationship Id="rId4" Type="http://schemas.openxmlformats.org/officeDocument/2006/relationships/image" Target="../media/image16.png"/><Relationship Id="rId5" Type="http://schemas.openxmlformats.org/officeDocument/2006/relationships/hyperlink" Target="https://www.sli.do/features-google-slides?payload=eyJwcmVzZW50YXRpb25JZCI6IjFXdlhrRm9zRzZpYnVwRlFzOTZjVHRqYTdkZFBVSVBoRjN0N1BKdWlBcEFvIiwic2xpZGVJZCI6IlNMSURFU19BUEk2NDA2OTgzOV8wIn0%3D" TargetMode="External"/><Relationship Id="rId6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sli.do/features-google-slides?interaction-type=T3BlblRleHQ%3D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s://www.sli.do/features-google-slides?payload=eyJwcmVzZW50YXRpb25JZCI6IjFXdlhrRm9zRzZpYnVwRlFzOTZjVHRqYTdkZFBVSVBoRjN0N1BKdWlBcEFvIiwic2xpZGVJZCI6IlNMSURFU19BUEk5NzAwODc4NzlfMCJ9" TargetMode="External"/><Relationship Id="rId6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orkspace.google.com/marketplace/app/slido_for_google_slides/240609050747" TargetMode="External"/><Relationship Id="rId4" Type="http://schemas.openxmlformats.org/officeDocument/2006/relationships/hyperlink" Target="https://chrome.google.com/webstore/detail/slido/dhhclfjehmpacimcdknijodpjpmppkii" TargetMode="External"/><Relationship Id="rId5" Type="http://schemas.openxmlformats.org/officeDocument/2006/relationships/hyperlink" Target="https://www.sli.do/switcher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sli.do/features-google-slides?interaction-type=UXVpeg%3D%3D" TargetMode="External"/><Relationship Id="rId4" Type="http://schemas.openxmlformats.org/officeDocument/2006/relationships/image" Target="../media/image14.png"/><Relationship Id="rId5" Type="http://schemas.openxmlformats.org/officeDocument/2006/relationships/hyperlink" Target="https://www.sli.do/features-google-slides?payload=eyJwcmVzZW50YXRpb25JZCI6IjFXdlhrRm9zRzZpYnVwRlFzOTZjVHRqYTdkZFBVSVBoRjN0N1BKdWlBcEFvIiwic2xpZGVJZCI6IlNMSURFU19BUEk3NzkzNzA2MjVfMCJ9" TargetMode="External"/><Relationship Id="rId6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sli.do/powerpoint-polling" TargetMode="External"/><Relationship Id="rId4" Type="http://schemas.openxmlformats.org/officeDocument/2006/relationships/hyperlink" Target="https://www.sli.do/microsoft-teams-polling" TargetMode="External"/><Relationship Id="rId5" Type="http://schemas.openxmlformats.org/officeDocument/2006/relationships/hyperlink" Target="https://www.sli.do/cisco-webex-polling" TargetMode="External"/><Relationship Id="rId6" Type="http://schemas.openxmlformats.org/officeDocument/2006/relationships/hyperlink" Target="https://community.sli.do/integrate-your-live-video-into-slido-67/integrate-live-video-with-a-slido-event-466" TargetMode="External"/><Relationship Id="rId7" Type="http://schemas.openxmlformats.org/officeDocument/2006/relationships/hyperlink" Target="https://community.sli.do/embed-slido-into-your-website-or-app-68/embed-your-slido-event-or-a-poll-into-a-website-408#Embedding+Slido+into+a+website" TargetMode="External"/><Relationship Id="rId8" Type="http://schemas.openxmlformats.org/officeDocument/2006/relationships/hyperlink" Target="https://admin.sli.do/academy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 Tools: Slido Pro</a:t>
            </a:r>
            <a:endParaRPr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530700" y="275288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Feb. 4, 2022 								Elizabeth Teahan: eteahan@nl.edu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Slido: Basic (Free) Account Vs Pro</a:t>
            </a:r>
            <a:endParaRPr/>
          </a:p>
        </p:txBody>
      </p:sp>
      <p:sp>
        <p:nvSpPr>
          <p:cNvPr id="132" name="Google Shape;132;p2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Overview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Recommendation: Try the basic (free) account first. If you are interested in unlimited surveys, exporting data, additional security features, sharing the account, using multiple rooms, embedding video into Slido, or personalizing/branding the surveys, consider upgrading your account.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ll-type-id" id="137" name="Google Shape;137;p2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00" y="16573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138" name="Google Shape;138;p2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2020" y="508000"/>
            <a:ext cx="874500" cy="382594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139" name="Google Shape;139;p23"/>
          <p:cNvSpPr txBox="1"/>
          <p:nvPr/>
        </p:nvSpPr>
        <p:spPr>
          <a:xfrm>
            <a:off x="2590800" y="1928813"/>
            <a:ext cx="60453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How would you rate Slido as a tech tool from an educator's perspective?</a:t>
            </a:r>
            <a:endParaRPr b="1" sz="3600"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descr="footer-id" id="140" name="Google Shape;140;p23"/>
          <p:cNvSpPr txBox="1"/>
          <p:nvPr/>
        </p:nvSpPr>
        <p:spPr>
          <a:xfrm>
            <a:off x="2590800" y="4381500"/>
            <a:ext cx="62991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ⓘ</a:t>
            </a:r>
            <a:r>
              <a:rPr lang="en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 Start presenting to display the poll results on this slide.</a:t>
            </a:r>
            <a:endParaRPr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ll-type-id" id="145" name="Google Shape;145;p2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00" y="16573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146" name="Google Shape;146;p2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2020" y="508000"/>
            <a:ext cx="874500" cy="382594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147" name="Google Shape;147;p24"/>
          <p:cNvSpPr txBox="1"/>
          <p:nvPr/>
        </p:nvSpPr>
        <p:spPr>
          <a:xfrm>
            <a:off x="2590800" y="1928813"/>
            <a:ext cx="60453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Rank the Slido features based on which you are most likely to use in your classroom or in your next presentation:</a:t>
            </a:r>
            <a:endParaRPr b="1" sz="2400"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descr="footer-id" id="148" name="Google Shape;148;p24"/>
          <p:cNvSpPr txBox="1"/>
          <p:nvPr/>
        </p:nvSpPr>
        <p:spPr>
          <a:xfrm>
            <a:off x="2590800" y="4381500"/>
            <a:ext cx="62991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ⓘ</a:t>
            </a:r>
            <a:r>
              <a:rPr lang="en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 Start presenting to display the poll results on this slide.</a:t>
            </a:r>
            <a:endParaRPr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ll-type-id" id="153" name="Google Shape;153;p2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00" y="16573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154" name="Google Shape;154;p2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2020" y="508000"/>
            <a:ext cx="874500" cy="382594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155" name="Google Shape;155;p25"/>
          <p:cNvSpPr txBox="1"/>
          <p:nvPr/>
        </p:nvSpPr>
        <p:spPr>
          <a:xfrm>
            <a:off x="2590800" y="1928813"/>
            <a:ext cx="60453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Audience Q&amp;A Session</a:t>
            </a:r>
            <a:endParaRPr b="1" sz="3600"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descr="footer-id" id="156" name="Google Shape;156;p25"/>
          <p:cNvSpPr txBox="1"/>
          <p:nvPr/>
        </p:nvSpPr>
        <p:spPr>
          <a:xfrm>
            <a:off x="2590800" y="4381500"/>
            <a:ext cx="62991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ⓘ</a:t>
            </a:r>
            <a:r>
              <a:rPr lang="en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 Start presenting to display the audience questions on this slide.</a:t>
            </a:r>
            <a:endParaRPr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ctrTitle"/>
          </p:nvPr>
        </p:nvSpPr>
        <p:spPr>
          <a:xfrm>
            <a:off x="390525" y="698075"/>
            <a:ext cx="8138100" cy="178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Slido: A polling/survey tool that can be directly integrated with several different programs</a:t>
            </a:r>
            <a:endParaRPr/>
          </a:p>
        </p:txBody>
      </p:sp>
      <p:sp>
        <p:nvSpPr>
          <p:cNvPr id="74" name="Google Shape;74;p14"/>
          <p:cNvSpPr txBox="1"/>
          <p:nvPr>
            <p:ph idx="1" type="subTitle"/>
          </p:nvPr>
        </p:nvSpPr>
        <p:spPr>
          <a:xfrm>
            <a:off x="390525" y="2789120"/>
            <a:ext cx="8222100" cy="93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User experience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“Behind-the scenes” set-up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Basic (free) vs Pro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ll-type-id" id="79" name="Google Shape;79;p1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00" y="16573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80" name="Google Shape;80;p1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2020" y="508000"/>
            <a:ext cx="874500" cy="382594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81" name="Google Shape;81;p15"/>
          <p:cNvSpPr txBox="1"/>
          <p:nvPr/>
        </p:nvSpPr>
        <p:spPr>
          <a:xfrm>
            <a:off x="2590800" y="1928813"/>
            <a:ext cx="60453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Join at slido.com</a:t>
            </a:r>
            <a:br>
              <a:rPr b="1" lang="en" sz="36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" sz="36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#686440</a:t>
            </a:r>
            <a:endParaRPr b="1" sz="3600"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descr="footer-id" id="82" name="Google Shape;82;p15"/>
          <p:cNvSpPr txBox="1"/>
          <p:nvPr/>
        </p:nvSpPr>
        <p:spPr>
          <a:xfrm>
            <a:off x="2590800" y="4381500"/>
            <a:ext cx="62991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ⓘ</a:t>
            </a:r>
            <a:r>
              <a:rPr lang="en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 Start presenting to display the joining instructions on this slide.</a:t>
            </a:r>
            <a:endParaRPr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ll-type-id" id="87" name="Google Shape;87;p1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00" y="16573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88" name="Google Shape;88;p16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2020" y="508000"/>
            <a:ext cx="874500" cy="382594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89" name="Google Shape;89;p16"/>
          <p:cNvSpPr txBox="1"/>
          <p:nvPr/>
        </p:nvSpPr>
        <p:spPr>
          <a:xfrm>
            <a:off x="2590800" y="1928813"/>
            <a:ext cx="60453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Describe how you're feeling today using an emoji.</a:t>
            </a:r>
            <a:endParaRPr b="1" sz="3600"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descr="footer-id" id="90" name="Google Shape;90;p16"/>
          <p:cNvSpPr txBox="1"/>
          <p:nvPr/>
        </p:nvSpPr>
        <p:spPr>
          <a:xfrm>
            <a:off x="2590800" y="4381500"/>
            <a:ext cx="62991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ⓘ</a:t>
            </a:r>
            <a:r>
              <a:rPr lang="en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 Start presenting to display the poll results on this slide.</a:t>
            </a:r>
            <a:endParaRPr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ll-type-id" id="95" name="Google Shape;95;p1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00" y="16573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96" name="Google Shape;96;p1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2020" y="508000"/>
            <a:ext cx="874500" cy="382594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97" name="Google Shape;97;p17"/>
          <p:cNvSpPr txBox="1"/>
          <p:nvPr/>
        </p:nvSpPr>
        <p:spPr>
          <a:xfrm>
            <a:off x="2590800" y="1928813"/>
            <a:ext cx="60453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How familiar are you with Slido?</a:t>
            </a:r>
            <a:endParaRPr b="1" sz="3600"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descr="footer-id" id="98" name="Google Shape;98;p17"/>
          <p:cNvSpPr txBox="1"/>
          <p:nvPr/>
        </p:nvSpPr>
        <p:spPr>
          <a:xfrm>
            <a:off x="2590800" y="4381500"/>
            <a:ext cx="62991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ⓘ</a:t>
            </a:r>
            <a:r>
              <a:rPr lang="en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 Start presenting to display the poll results on this slide.</a:t>
            </a:r>
            <a:endParaRPr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ll-type-id" id="103" name="Google Shape;103;p1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00" y="16573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104" name="Google Shape;104;p18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2020" y="508000"/>
            <a:ext cx="874500" cy="382594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105" name="Google Shape;105;p18"/>
          <p:cNvSpPr txBox="1"/>
          <p:nvPr/>
        </p:nvSpPr>
        <p:spPr>
          <a:xfrm>
            <a:off x="2590800" y="1928813"/>
            <a:ext cx="60453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What do you hope to learn about Slido today?</a:t>
            </a:r>
            <a:endParaRPr b="1" sz="3600"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descr="footer-id" id="106" name="Google Shape;106;p18"/>
          <p:cNvSpPr txBox="1"/>
          <p:nvPr/>
        </p:nvSpPr>
        <p:spPr>
          <a:xfrm>
            <a:off x="2590800" y="4381500"/>
            <a:ext cx="62991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ⓘ</a:t>
            </a:r>
            <a:r>
              <a:rPr lang="en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 Start presenting to display the poll results on this slide.</a:t>
            </a:r>
            <a:endParaRPr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471900" y="196200"/>
            <a:ext cx="8222100" cy="13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“Behind-the-Scenes”: How to Use Slido (Polling Tool) in Google Slides</a:t>
            </a:r>
            <a:endParaRPr/>
          </a:p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387800" y="1610725"/>
            <a:ext cx="8222100" cy="322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Install the </a:t>
            </a:r>
            <a:r>
              <a:rPr lang="en" u="sng">
                <a:solidFill>
                  <a:schemeClr val="hlink"/>
                </a:solidFill>
                <a:hlinkClick r:id="rId3"/>
              </a:rPr>
              <a:t>Slido Add-On</a:t>
            </a:r>
            <a:r>
              <a:rPr lang="en"/>
              <a:t> 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Go to “Add-Ons” in the top menu.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Select Slido for Google Slides.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Choose to “open the sidebar.”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Choose which Slido function you’d like to use &amp; customize it.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When ready to present, choose to “present with slido.”</a:t>
            </a:r>
            <a:endParaRPr/>
          </a:p>
          <a:p>
            <a:pPr indent="-32575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800"/>
              <a:t>(</a:t>
            </a:r>
            <a:r>
              <a:rPr lang="en" sz="1800"/>
              <a:t>Note that if you’d like to retain animations, GIFs, videos, etc. when presenting with Slido, you should also install this </a:t>
            </a:r>
            <a:r>
              <a:rPr lang="en" sz="1800" u="sng">
                <a:solidFill>
                  <a:schemeClr val="hlink"/>
                </a:solidFill>
                <a:hlinkClick r:id="rId4"/>
              </a:rPr>
              <a:t>Chrome extension</a:t>
            </a:r>
            <a:r>
              <a:rPr lang="en" sz="1800"/>
              <a:t>. Another option is to have two different presentation windows open–one with Google Slides and one with Slido–and alternate between the two. A third option is to download the </a:t>
            </a:r>
            <a:r>
              <a:rPr lang="en" sz="1800" u="sng">
                <a:solidFill>
                  <a:schemeClr val="hlink"/>
                </a:solidFill>
                <a:hlinkClick r:id="rId5"/>
              </a:rPr>
              <a:t>switcher app</a:t>
            </a:r>
            <a:r>
              <a:rPr lang="en" sz="1800"/>
              <a:t> )</a:t>
            </a:r>
            <a:r>
              <a:rPr lang="en" sz="1800"/>
              <a:t> </a:t>
            </a:r>
            <a:endParaRPr sz="1800"/>
          </a:p>
          <a:p>
            <a:pPr indent="-32750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32"/>
              <a:t>Another option to create and </a:t>
            </a:r>
            <a:r>
              <a:rPr lang="en" sz="1832"/>
              <a:t>activate</a:t>
            </a:r>
            <a:r>
              <a:rPr lang="en" sz="1832"/>
              <a:t> Slido polls is by going to Slido.com directly</a:t>
            </a:r>
            <a:endParaRPr sz="1832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ll-type-id" id="117" name="Google Shape;117;p2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00" y="16573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118" name="Google Shape;118;p20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2020" y="508000"/>
            <a:ext cx="874500" cy="382594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119" name="Google Shape;119;p20"/>
          <p:cNvSpPr txBox="1"/>
          <p:nvPr/>
        </p:nvSpPr>
        <p:spPr>
          <a:xfrm>
            <a:off x="2590800" y="1928813"/>
            <a:ext cx="60453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Who was the first prime minister of Canada?</a:t>
            </a:r>
            <a:endParaRPr b="1" sz="3600"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descr="footer-id" id="120" name="Google Shape;120;p20"/>
          <p:cNvSpPr txBox="1"/>
          <p:nvPr/>
        </p:nvSpPr>
        <p:spPr>
          <a:xfrm>
            <a:off x="2590800" y="4381500"/>
            <a:ext cx="62991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ⓘ</a:t>
            </a:r>
            <a:r>
              <a:rPr lang="en">
                <a:solidFill>
                  <a:srgbClr val="5B5B5B"/>
                </a:solidFill>
                <a:latin typeface="Roboto"/>
                <a:ea typeface="Roboto"/>
                <a:cs typeface="Roboto"/>
                <a:sym typeface="Roboto"/>
              </a:rPr>
              <a:t> Start presenting to display the poll results on this slide.</a:t>
            </a:r>
            <a:endParaRPr>
              <a:solidFill>
                <a:srgbClr val="5B5B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Programs Compatible With Slido</a:t>
            </a:r>
            <a:endParaRPr/>
          </a:p>
        </p:txBody>
      </p:sp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471900" y="1919075"/>
            <a:ext cx="8222100" cy="322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</a:t>
            </a:r>
            <a:r>
              <a:rPr lang="en" u="sng">
                <a:solidFill>
                  <a:schemeClr val="hlink"/>
                </a:solidFill>
                <a:hlinkClick r:id="rId3"/>
              </a:rPr>
              <a:t>PowerPoint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</a:t>
            </a:r>
            <a:r>
              <a:rPr lang="en" u="sng">
                <a:solidFill>
                  <a:schemeClr val="hlink"/>
                </a:solidFill>
                <a:hlinkClick r:id="rId4"/>
              </a:rPr>
              <a:t>Microsoft Teams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</a:t>
            </a:r>
            <a:r>
              <a:rPr lang="en" u="sng">
                <a:solidFill>
                  <a:schemeClr val="hlink"/>
                </a:solidFill>
                <a:hlinkClick r:id="rId5"/>
              </a:rPr>
              <a:t>Webex</a:t>
            </a:r>
            <a:r>
              <a:rPr lang="en"/>
              <a:t>  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</a:t>
            </a:r>
            <a:r>
              <a:rPr lang="en" u="sng">
                <a:solidFill>
                  <a:schemeClr val="hlink"/>
                </a:solidFill>
                <a:hlinkClick r:id="rId6"/>
              </a:rPr>
              <a:t>Live Video Integration</a:t>
            </a:r>
            <a:r>
              <a:rPr lang="en"/>
              <a:t> (FB Live, Youtube Live Stream, Vimeo, Twitch)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</a:t>
            </a:r>
            <a:r>
              <a:rPr lang="en" u="sng">
                <a:solidFill>
                  <a:schemeClr val="hlink"/>
                </a:solidFill>
                <a:hlinkClick r:id="rId7"/>
              </a:rPr>
              <a:t>Website</a:t>
            </a:r>
            <a:r>
              <a:rPr lang="en"/>
              <a:t>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-</a:t>
            </a:r>
            <a:r>
              <a:rPr lang="en" u="sng">
                <a:solidFill>
                  <a:schemeClr val="hlink"/>
                </a:solidFill>
                <a:hlinkClick r:id="rId8"/>
              </a:rPr>
              <a:t>Slido Academy: How-To Instructions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